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Poppins Light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  <p:embeddedFont>
      <p:font typeface="Poppins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248">
          <p15:clr>
            <a:srgbClr val="A4A3A4"/>
          </p15:clr>
        </p15:guide>
        <p15:guide id="4" pos="15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248"/>
        <p:guide pos="15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33" Type="http://schemas.openxmlformats.org/officeDocument/2006/relationships/font" Target="fonts/HelveticaNeueLight-boldItalic.fntdata"/><Relationship Id="rId32" Type="http://schemas.openxmlformats.org/officeDocument/2006/relationships/font" Target="fonts/HelveticaNeueLight-italic.fntdata"/><Relationship Id="rId35" Type="http://schemas.openxmlformats.org/officeDocument/2006/relationships/font" Target="fonts/PoppinsExtraBold-boldItalic.fntdata"/><Relationship Id="rId34" Type="http://schemas.openxmlformats.org/officeDocument/2006/relationships/font" Target="fonts/PoppinsExtraBold-bold.fntdata"/><Relationship Id="rId20" Type="http://schemas.openxmlformats.org/officeDocument/2006/relationships/font" Target="fonts/Poppins-italic.fntdata"/><Relationship Id="rId22" Type="http://schemas.openxmlformats.org/officeDocument/2006/relationships/font" Target="fonts/Lato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26" Type="http://schemas.openxmlformats.org/officeDocument/2006/relationships/font" Target="fonts/PoppinsLight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PoppinsLight-italic.fntdata"/><Relationship Id="rId27" Type="http://schemas.openxmlformats.org/officeDocument/2006/relationships/font" Target="fonts/PoppinsLight-bold.fntdata"/><Relationship Id="rId29" Type="http://schemas.openxmlformats.org/officeDocument/2006/relationships/font" Target="fonts/Poppins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6" name="Google Shape;107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acc8afd9a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5" name="Google Shape;1085;g2acc8afd9a0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acc8afd9a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acc8afd9a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acdb64f37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g2acdb64f37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2acdb64f37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acdb64f371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acdb64f371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acdb64f3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acdb64f3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acdb64f37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acdb64f37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acdb64f37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acdb64f37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acdb64f37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acdb64f37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58800" rotWithShape="0" algn="ctr" dir="6000000" dist="50800">
              <a:srgbClr val="000000">
                <a:alpha val="40000"/>
              </a:srgbClr>
            </a:outerShdw>
          </a:effectLst>
        </p:spPr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5293519" y="2348389"/>
            <a:ext cx="3174206" cy="717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05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3" type="body"/>
          </p:nvPr>
        </p:nvSpPr>
        <p:spPr>
          <a:xfrm>
            <a:off x="5245291" y="932974"/>
            <a:ext cx="3270647" cy="1276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30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b="1" i="0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i="0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i="0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i="0">
                <a:latin typeface="Avenir"/>
                <a:ea typeface="Avenir"/>
                <a:cs typeface="Avenir"/>
                <a:sym typeface="Avenir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/>
          <p:nvPr>
            <p:ph idx="4" type="pic"/>
          </p:nvPr>
        </p:nvSpPr>
        <p:spPr>
          <a:xfrm>
            <a:off x="6269426" y="3483342"/>
            <a:ext cx="1222375" cy="41066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62" name="Google Shape;62;p11"/>
          <p:cNvSpPr txBox="1"/>
          <p:nvPr>
            <p:ph type="title"/>
          </p:nvPr>
        </p:nvSpPr>
        <p:spPr>
          <a:xfrm>
            <a:off x="966542" y="1971675"/>
            <a:ext cx="7210917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4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1">
  <p:cSld name="General 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2019125" y="0"/>
            <a:ext cx="1274884" cy="5143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0" y="0"/>
            <a:ext cx="3155575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 txBox="1"/>
          <p:nvPr>
            <p:ph type="title"/>
          </p:nvPr>
        </p:nvSpPr>
        <p:spPr>
          <a:xfrm>
            <a:off x="234980" y="2249030"/>
            <a:ext cx="269648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" type="subTitle"/>
          </p:nvPr>
        </p:nvSpPr>
        <p:spPr>
          <a:xfrm>
            <a:off x="234979" y="1904155"/>
            <a:ext cx="269648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" name="Google Shape;68;p12"/>
          <p:cNvSpPr txBox="1"/>
          <p:nvPr>
            <p:ph idx="2" type="body"/>
          </p:nvPr>
        </p:nvSpPr>
        <p:spPr>
          <a:xfrm>
            <a:off x="3612776" y="518760"/>
            <a:ext cx="5100918" cy="3954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2">
  <p:cSld name="General 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5845505" y="0"/>
            <a:ext cx="1274884" cy="5143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5988425" y="0"/>
            <a:ext cx="3155575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6223405" y="2249030"/>
            <a:ext cx="269648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6223404" y="1904155"/>
            <a:ext cx="269648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" name="Google Shape;74;p13"/>
          <p:cNvSpPr txBox="1"/>
          <p:nvPr>
            <p:ph idx="2" type="body"/>
          </p:nvPr>
        </p:nvSpPr>
        <p:spPr>
          <a:xfrm>
            <a:off x="475129" y="518760"/>
            <a:ext cx="5100918" cy="3954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3">
  <p:cSld name="General 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0" y="115158"/>
            <a:ext cx="9144000" cy="1324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0" y="0"/>
            <a:ext cx="9144000" cy="1324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364650" y="556575"/>
            <a:ext cx="84255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2925750" y="211700"/>
            <a:ext cx="3292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533400" y="2020475"/>
            <a:ext cx="8077200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3" type="body"/>
          </p:nvPr>
        </p:nvSpPr>
        <p:spPr>
          <a:xfrm>
            <a:off x="533400" y="1723612"/>
            <a:ext cx="3505200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4">
  <p:cSld name="General 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39718" cy="5143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0" y="0"/>
            <a:ext cx="1110343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1274884" y="556575"/>
            <a:ext cx="7869115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274883" y="211700"/>
            <a:ext cx="7869115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1622610" y="1415231"/>
            <a:ext cx="7270377" cy="3362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5">
  <p:cSld name="General 5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904282" y="0"/>
            <a:ext cx="1239718" cy="5143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8033657" y="0"/>
            <a:ext cx="1110343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-2" y="556575"/>
            <a:ext cx="7869115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-3" y="211700"/>
            <a:ext cx="7869115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6"/>
          <p:cNvSpPr txBox="1"/>
          <p:nvPr>
            <p:ph idx="2" type="body"/>
          </p:nvPr>
        </p:nvSpPr>
        <p:spPr>
          <a:xfrm>
            <a:off x="299365" y="1415231"/>
            <a:ext cx="7270377" cy="3362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6">
  <p:cSld name="General 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494075"/>
            <a:ext cx="4572000" cy="4637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sx="90000" rotWithShape="0" algn="ctr" dir="6000000" dist="50800" sy="9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533400" y="2020475"/>
            <a:ext cx="3505200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5033683" y="2020475"/>
            <a:ext cx="3505200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body"/>
          </p:nvPr>
        </p:nvSpPr>
        <p:spPr>
          <a:xfrm>
            <a:off x="533400" y="1723612"/>
            <a:ext cx="3505200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4" type="body"/>
          </p:nvPr>
        </p:nvSpPr>
        <p:spPr>
          <a:xfrm>
            <a:off x="5017477" y="1723612"/>
            <a:ext cx="3505200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00" name="Google Shape;100;p17"/>
          <p:cNvSpPr/>
          <p:nvPr/>
        </p:nvSpPr>
        <p:spPr>
          <a:xfrm>
            <a:off x="0" y="115158"/>
            <a:ext cx="9144000" cy="1324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0" y="0"/>
            <a:ext cx="9144000" cy="1324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364650" y="556575"/>
            <a:ext cx="84255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5" type="subTitle"/>
          </p:nvPr>
        </p:nvSpPr>
        <p:spPr>
          <a:xfrm>
            <a:off x="2925750" y="211700"/>
            <a:ext cx="3292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7">
  <p:cSld name="General 7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3059722" y="494075"/>
            <a:ext cx="3103685" cy="4637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sx="90000" rotWithShape="0" algn="ctr" dir="6000000" dist="50800" sy="9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-1" y="494075"/>
            <a:ext cx="3103685" cy="4637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sx="90000" rotWithShape="0" algn="ctr" dir="6000000" dist="50800" sy="9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46629" y="2020475"/>
            <a:ext cx="2394438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346629" y="1723612"/>
            <a:ext cx="2394438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3" type="body"/>
          </p:nvPr>
        </p:nvSpPr>
        <p:spPr>
          <a:xfrm>
            <a:off x="3362391" y="2020475"/>
            <a:ext cx="2394438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4" type="body"/>
          </p:nvPr>
        </p:nvSpPr>
        <p:spPr>
          <a:xfrm>
            <a:off x="3362391" y="1723612"/>
            <a:ext cx="2394438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5" type="body"/>
          </p:nvPr>
        </p:nvSpPr>
        <p:spPr>
          <a:xfrm>
            <a:off x="6457283" y="2020475"/>
            <a:ext cx="2394438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6457283" y="1723612"/>
            <a:ext cx="2394438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>
            <a:off x="0" y="115158"/>
            <a:ext cx="9144000" cy="1324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0" y="0"/>
            <a:ext cx="9144000" cy="1324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364650" y="556575"/>
            <a:ext cx="84255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7" type="subTitle"/>
          </p:nvPr>
        </p:nvSpPr>
        <p:spPr>
          <a:xfrm>
            <a:off x="2925750" y="211700"/>
            <a:ext cx="3292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8">
  <p:cSld name="General 8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533400" y="1739037"/>
            <a:ext cx="3505200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-2" y="556575"/>
            <a:ext cx="9144002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subTitle"/>
          </p:nvPr>
        </p:nvSpPr>
        <p:spPr>
          <a:xfrm>
            <a:off x="-3" y="211700"/>
            <a:ext cx="914400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19"/>
          <p:cNvSpPr txBox="1"/>
          <p:nvPr>
            <p:ph idx="3" type="body"/>
          </p:nvPr>
        </p:nvSpPr>
        <p:spPr>
          <a:xfrm>
            <a:off x="4970930" y="1739037"/>
            <a:ext cx="3505200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4" type="body"/>
          </p:nvPr>
        </p:nvSpPr>
        <p:spPr>
          <a:xfrm>
            <a:off x="533400" y="1441450"/>
            <a:ext cx="3505200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5" type="body"/>
          </p:nvPr>
        </p:nvSpPr>
        <p:spPr>
          <a:xfrm>
            <a:off x="4955931" y="1441450"/>
            <a:ext cx="3505200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9">
  <p:cSld name="General 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75139" y="1739037"/>
            <a:ext cx="2201008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-2" y="556575"/>
            <a:ext cx="9144002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2" type="subTitle"/>
          </p:nvPr>
        </p:nvSpPr>
        <p:spPr>
          <a:xfrm>
            <a:off x="-3" y="211700"/>
            <a:ext cx="914400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8" name="Google Shape;128;p20"/>
          <p:cNvSpPr txBox="1"/>
          <p:nvPr>
            <p:ph idx="3" type="body"/>
          </p:nvPr>
        </p:nvSpPr>
        <p:spPr>
          <a:xfrm>
            <a:off x="375139" y="1441450"/>
            <a:ext cx="2201008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4" type="body"/>
          </p:nvPr>
        </p:nvSpPr>
        <p:spPr>
          <a:xfrm>
            <a:off x="3311770" y="1739037"/>
            <a:ext cx="2201008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5" type="body"/>
          </p:nvPr>
        </p:nvSpPr>
        <p:spPr>
          <a:xfrm>
            <a:off x="3311770" y="1441450"/>
            <a:ext cx="2201008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6" type="body"/>
          </p:nvPr>
        </p:nvSpPr>
        <p:spPr>
          <a:xfrm>
            <a:off x="6265985" y="1739037"/>
            <a:ext cx="2201008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7" type="body"/>
          </p:nvPr>
        </p:nvSpPr>
        <p:spPr>
          <a:xfrm>
            <a:off x="6265985" y="1441450"/>
            <a:ext cx="2201008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5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10">
  <p:cSld name="General 10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 flipH="1">
            <a:off x="6057899" y="3746757"/>
            <a:ext cx="3103682" cy="1396743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200025" rotWithShape="0" algn="bl" dir="5400000" dist="114300">
              <a:srgbClr val="000000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33400" y="1739037"/>
            <a:ext cx="3505200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-2" y="556575"/>
            <a:ext cx="9144002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2" type="subTitle"/>
          </p:nvPr>
        </p:nvSpPr>
        <p:spPr>
          <a:xfrm>
            <a:off x="-3" y="211700"/>
            <a:ext cx="914400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8" name="Google Shape;138;p21"/>
          <p:cNvSpPr txBox="1"/>
          <p:nvPr>
            <p:ph idx="3" type="body"/>
          </p:nvPr>
        </p:nvSpPr>
        <p:spPr>
          <a:xfrm>
            <a:off x="4970930" y="1739037"/>
            <a:ext cx="3505200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4" type="body"/>
          </p:nvPr>
        </p:nvSpPr>
        <p:spPr>
          <a:xfrm>
            <a:off x="533400" y="1441450"/>
            <a:ext cx="3505200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5" type="body"/>
          </p:nvPr>
        </p:nvSpPr>
        <p:spPr>
          <a:xfrm>
            <a:off x="4955931" y="1441450"/>
            <a:ext cx="3505200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41" name="Google Shape;141;p21"/>
          <p:cNvSpPr/>
          <p:nvPr/>
        </p:nvSpPr>
        <p:spPr>
          <a:xfrm flipH="1">
            <a:off x="6356838" y="3877408"/>
            <a:ext cx="2804746" cy="1266091"/>
          </a:xfrm>
          <a:prstGeom prst="rtTriangle">
            <a:avLst/>
          </a:prstGeom>
          <a:solidFill>
            <a:schemeClr val="dk1"/>
          </a:solidFill>
          <a:ln>
            <a:noFill/>
          </a:ln>
          <a:effectLst>
            <a:outerShdw blurRad="200025" rotWithShape="0" algn="bl" dir="5400000" dist="114300">
              <a:srgbClr val="000000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6251331" y="4941277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11">
  <p:cSld name="General 1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>
            <a:off x="-3" y="3745523"/>
            <a:ext cx="3104026" cy="1397977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200025" rotWithShape="0" algn="bl" dir="5400000" dist="114300">
              <a:srgbClr val="000000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0" y="3877408"/>
            <a:ext cx="2807208" cy="1266091"/>
          </a:xfrm>
          <a:prstGeom prst="rtTriangle">
            <a:avLst/>
          </a:prstGeom>
          <a:solidFill>
            <a:schemeClr val="dk1"/>
          </a:solidFill>
          <a:ln>
            <a:noFill/>
          </a:ln>
          <a:effectLst>
            <a:outerShdw blurRad="200025" rotWithShape="0" algn="bl" dir="5400000" dist="114300">
              <a:srgbClr val="000000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533400" y="1739037"/>
            <a:ext cx="3505200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-2" y="556575"/>
            <a:ext cx="9144002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2" type="subTitle"/>
          </p:nvPr>
        </p:nvSpPr>
        <p:spPr>
          <a:xfrm>
            <a:off x="-3" y="211700"/>
            <a:ext cx="914400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22"/>
          <p:cNvSpPr txBox="1"/>
          <p:nvPr>
            <p:ph idx="3" type="body"/>
          </p:nvPr>
        </p:nvSpPr>
        <p:spPr>
          <a:xfrm>
            <a:off x="4970930" y="1739037"/>
            <a:ext cx="3505200" cy="28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Poppins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4" type="body"/>
          </p:nvPr>
        </p:nvSpPr>
        <p:spPr>
          <a:xfrm>
            <a:off x="533400" y="1441450"/>
            <a:ext cx="3505200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5" type="body"/>
          </p:nvPr>
        </p:nvSpPr>
        <p:spPr>
          <a:xfrm>
            <a:off x="4955931" y="1441450"/>
            <a:ext cx="3505200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 type="tx">
  <p:cSld name="TITLE_AND_BOD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4622650" y="0"/>
            <a:ext cx="4521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"/>
          <p:cNvSpPr/>
          <p:nvPr/>
        </p:nvSpPr>
        <p:spPr>
          <a:xfrm rot="5400000">
            <a:off x="4350000" y="342900"/>
            <a:ext cx="5136900" cy="4451100"/>
          </a:xfrm>
          <a:prstGeom prst="rtTriangle">
            <a:avLst/>
          </a:prstGeom>
          <a:solidFill>
            <a:schemeClr val="dk1"/>
          </a:solidFill>
          <a:ln>
            <a:noFill/>
          </a:ln>
          <a:effectLst>
            <a:outerShdw blurRad="200025" rotWithShape="0" algn="bl" dir="5400000" dist="114300">
              <a:srgbClr val="000000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1" y="0"/>
            <a:ext cx="4699500" cy="514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6400" sx="102000" rotWithShape="0" algn="ctr" dir="5400000" dist="508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23"/>
          <p:cNvCxnSpPr/>
          <p:nvPr/>
        </p:nvCxnSpPr>
        <p:spPr>
          <a:xfrm>
            <a:off x="818713" y="1233019"/>
            <a:ext cx="38622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102000" rotWithShape="0" algn="ctr" dir="5400000" dist="50800" sy="102000">
              <a:srgbClr val="000000">
                <a:alpha val="0"/>
              </a:srgbClr>
            </a:outerShdw>
          </a:effectLst>
        </p:spPr>
      </p:cxnSp>
      <p:pic>
        <p:nvPicPr>
          <p:cNvPr id="157" name="Google Shape;157;p23"/>
          <p:cNvPicPr preferRelativeResize="0"/>
          <p:nvPr/>
        </p:nvPicPr>
        <p:blipFill rotWithShape="1">
          <a:blip r:embed="rId2">
            <a:alphaModFix/>
          </a:blip>
          <a:srcRect b="15909" l="6831" r="8722" t="17663"/>
          <a:stretch/>
        </p:blipFill>
        <p:spPr>
          <a:xfrm>
            <a:off x="4787150" y="505250"/>
            <a:ext cx="4192301" cy="4133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940000" dist="114300">
              <a:srgbClr val="000000">
                <a:alpha val="49803"/>
              </a:srgbClr>
            </a:outerShdw>
          </a:effectLst>
        </p:spPr>
      </p:pic>
      <p:sp>
        <p:nvSpPr>
          <p:cNvPr id="158" name="Google Shape;158;p23"/>
          <p:cNvSpPr txBox="1"/>
          <p:nvPr/>
        </p:nvSpPr>
        <p:spPr>
          <a:xfrm>
            <a:off x="818673" y="538073"/>
            <a:ext cx="25937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AGENDA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818673" y="139846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818673" y="191198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3" type="body"/>
          </p:nvPr>
        </p:nvSpPr>
        <p:spPr>
          <a:xfrm>
            <a:off x="818673" y="2425511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4" type="body"/>
          </p:nvPr>
        </p:nvSpPr>
        <p:spPr>
          <a:xfrm>
            <a:off x="818673" y="2939033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5" type="body"/>
          </p:nvPr>
        </p:nvSpPr>
        <p:spPr>
          <a:xfrm>
            <a:off x="818673" y="3452555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idx="6" type="body"/>
          </p:nvPr>
        </p:nvSpPr>
        <p:spPr>
          <a:xfrm>
            <a:off x="818673" y="396607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7" type="body"/>
          </p:nvPr>
        </p:nvSpPr>
        <p:spPr>
          <a:xfrm>
            <a:off x="818673" y="447959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 type="blank">
  <p:cSld name="BLANK"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4680912" y="0"/>
            <a:ext cx="446303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2">
            <a:alphaModFix/>
          </a:blip>
          <a:srcRect b="0" l="14741" r="19856" t="0"/>
          <a:stretch/>
        </p:blipFill>
        <p:spPr>
          <a:xfrm>
            <a:off x="4620968" y="0"/>
            <a:ext cx="45829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1" y="0"/>
            <a:ext cx="4699500" cy="514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6400" sx="102000" rotWithShape="0" algn="ctr" dir="5400000" dist="508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24"/>
          <p:cNvCxnSpPr/>
          <p:nvPr/>
        </p:nvCxnSpPr>
        <p:spPr>
          <a:xfrm>
            <a:off x="818713" y="1233019"/>
            <a:ext cx="38622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102000" rotWithShape="0" algn="ctr" dir="5400000" dist="50800" sy="102000">
              <a:srgbClr val="000000">
                <a:alpha val="0"/>
              </a:srgbClr>
            </a:outerShdw>
          </a:effectLst>
        </p:spPr>
      </p:cxnSp>
      <p:sp>
        <p:nvSpPr>
          <p:cNvPr id="171" name="Google Shape;171;p24"/>
          <p:cNvSpPr txBox="1"/>
          <p:nvPr/>
        </p:nvSpPr>
        <p:spPr>
          <a:xfrm>
            <a:off x="818673" y="538073"/>
            <a:ext cx="25937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AGENDA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818673" y="139846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2" type="body"/>
          </p:nvPr>
        </p:nvSpPr>
        <p:spPr>
          <a:xfrm>
            <a:off x="818673" y="191198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3" type="body"/>
          </p:nvPr>
        </p:nvSpPr>
        <p:spPr>
          <a:xfrm>
            <a:off x="818673" y="2425511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4" type="body"/>
          </p:nvPr>
        </p:nvSpPr>
        <p:spPr>
          <a:xfrm>
            <a:off x="818673" y="2939033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5" type="body"/>
          </p:nvPr>
        </p:nvSpPr>
        <p:spPr>
          <a:xfrm>
            <a:off x="818673" y="3452555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idx="6" type="body"/>
          </p:nvPr>
        </p:nvSpPr>
        <p:spPr>
          <a:xfrm>
            <a:off x="818673" y="396607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7" type="body"/>
          </p:nvPr>
        </p:nvSpPr>
        <p:spPr>
          <a:xfrm>
            <a:off x="818673" y="447959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3" type="obj">
  <p:cSld name="OBJECT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4622650" y="0"/>
            <a:ext cx="4521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1" y="0"/>
            <a:ext cx="4699500" cy="514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6400" sx="102000" rotWithShape="0" algn="ctr" dir="5400000" dist="508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25"/>
          <p:cNvCxnSpPr/>
          <p:nvPr/>
        </p:nvCxnSpPr>
        <p:spPr>
          <a:xfrm>
            <a:off x="818713" y="1233019"/>
            <a:ext cx="38622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102000" rotWithShape="0" algn="ctr" dir="5400000" dist="50800" sy="102000">
              <a:srgbClr val="000000">
                <a:alpha val="0"/>
              </a:srgbClr>
            </a:outerShdw>
          </a:effectLst>
        </p:spPr>
      </p:cxnSp>
      <p:pic>
        <p:nvPicPr>
          <p:cNvPr id="183" name="Google Shape;18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4725" y="213608"/>
            <a:ext cx="4699500" cy="45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818673" y="538073"/>
            <a:ext cx="25937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AGENDA</a:t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818673" y="139846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2" type="body"/>
          </p:nvPr>
        </p:nvSpPr>
        <p:spPr>
          <a:xfrm>
            <a:off x="818673" y="191198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3" type="body"/>
          </p:nvPr>
        </p:nvSpPr>
        <p:spPr>
          <a:xfrm>
            <a:off x="818673" y="2425511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88" name="Google Shape;188;p25"/>
          <p:cNvSpPr txBox="1"/>
          <p:nvPr>
            <p:ph idx="4" type="body"/>
          </p:nvPr>
        </p:nvSpPr>
        <p:spPr>
          <a:xfrm>
            <a:off x="818673" y="2939033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5" type="body"/>
          </p:nvPr>
        </p:nvSpPr>
        <p:spPr>
          <a:xfrm>
            <a:off x="818673" y="3452555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6" type="body"/>
          </p:nvPr>
        </p:nvSpPr>
        <p:spPr>
          <a:xfrm>
            <a:off x="818673" y="396607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7" type="body"/>
          </p:nvPr>
        </p:nvSpPr>
        <p:spPr>
          <a:xfrm>
            <a:off x="818673" y="447959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4">
  <p:cSld name="CUSTOM_26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729" l="18386" r="23318" t="728"/>
          <a:stretch/>
        </p:blipFill>
        <p:spPr>
          <a:xfrm>
            <a:off x="4572025" y="0"/>
            <a:ext cx="4571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>
            <a:off x="1" y="0"/>
            <a:ext cx="4699500" cy="514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6400" sx="102000" rotWithShape="0" algn="ctr" dir="5400000" dist="508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26"/>
          <p:cNvCxnSpPr/>
          <p:nvPr/>
        </p:nvCxnSpPr>
        <p:spPr>
          <a:xfrm>
            <a:off x="818713" y="1233019"/>
            <a:ext cx="38622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102000" rotWithShape="0" algn="ctr" dir="5400000" dist="50800" sy="102000">
              <a:srgbClr val="000000">
                <a:alpha val="0"/>
              </a:srgbClr>
            </a:outerShdw>
          </a:effectLst>
        </p:spPr>
      </p:cxnSp>
      <p:sp>
        <p:nvSpPr>
          <p:cNvPr id="196" name="Google Shape;196;p26"/>
          <p:cNvSpPr txBox="1"/>
          <p:nvPr/>
        </p:nvSpPr>
        <p:spPr>
          <a:xfrm>
            <a:off x="818673" y="538073"/>
            <a:ext cx="25937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AGENDA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818673" y="139846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2" type="body"/>
          </p:nvPr>
        </p:nvSpPr>
        <p:spPr>
          <a:xfrm>
            <a:off x="818673" y="191198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3" type="body"/>
          </p:nvPr>
        </p:nvSpPr>
        <p:spPr>
          <a:xfrm>
            <a:off x="818673" y="2425511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4" type="body"/>
          </p:nvPr>
        </p:nvSpPr>
        <p:spPr>
          <a:xfrm>
            <a:off x="818673" y="2939033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5" type="body"/>
          </p:nvPr>
        </p:nvSpPr>
        <p:spPr>
          <a:xfrm>
            <a:off x="818673" y="3452555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6" type="body"/>
          </p:nvPr>
        </p:nvSpPr>
        <p:spPr>
          <a:xfrm>
            <a:off x="818673" y="396607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7" type="body"/>
          </p:nvPr>
        </p:nvSpPr>
        <p:spPr>
          <a:xfrm>
            <a:off x="818673" y="447959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5">
  <p:cSld name="CUSTOM_26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>
            <a:off x="4622650" y="0"/>
            <a:ext cx="4521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1" y="0"/>
            <a:ext cx="4699500" cy="514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6400" sx="102000" rotWithShape="0" algn="ctr" dir="5400000" dist="508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27"/>
          <p:cNvCxnSpPr/>
          <p:nvPr/>
        </p:nvCxnSpPr>
        <p:spPr>
          <a:xfrm>
            <a:off x="818713" y="1233019"/>
            <a:ext cx="38622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102000" rotWithShape="0" algn="ctr" dir="5400000" dist="50800" sy="102000">
              <a:srgbClr val="000000">
                <a:alpha val="0"/>
              </a:srgbClr>
            </a:outerShdw>
          </a:effectLst>
        </p:spPr>
      </p:cxnSp>
      <p:pic>
        <p:nvPicPr>
          <p:cNvPr id="208" name="Google Shape;208;p27"/>
          <p:cNvPicPr preferRelativeResize="0"/>
          <p:nvPr/>
        </p:nvPicPr>
        <p:blipFill rotWithShape="1">
          <a:blip r:embed="rId2">
            <a:alphaModFix/>
          </a:blip>
          <a:srcRect b="10925" l="0" r="0" t="10918"/>
          <a:stretch/>
        </p:blipFill>
        <p:spPr>
          <a:xfrm>
            <a:off x="5567075" y="0"/>
            <a:ext cx="3576926" cy="51435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8460000" dist="19050">
              <a:srgbClr val="000000">
                <a:alpha val="49803"/>
              </a:srgbClr>
            </a:outerShdw>
          </a:effectLst>
        </p:spPr>
      </p:pic>
      <p:sp>
        <p:nvSpPr>
          <p:cNvPr id="209" name="Google Shape;209;p27"/>
          <p:cNvSpPr txBox="1"/>
          <p:nvPr/>
        </p:nvSpPr>
        <p:spPr>
          <a:xfrm>
            <a:off x="818673" y="538073"/>
            <a:ext cx="25937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AGENDA</a:t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818673" y="139846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2" type="body"/>
          </p:nvPr>
        </p:nvSpPr>
        <p:spPr>
          <a:xfrm>
            <a:off x="818673" y="191198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idx="3" type="body"/>
          </p:nvPr>
        </p:nvSpPr>
        <p:spPr>
          <a:xfrm>
            <a:off x="818673" y="2425511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13" name="Google Shape;213;p27"/>
          <p:cNvSpPr txBox="1"/>
          <p:nvPr>
            <p:ph idx="4" type="body"/>
          </p:nvPr>
        </p:nvSpPr>
        <p:spPr>
          <a:xfrm>
            <a:off x="818673" y="2939033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idx="5" type="body"/>
          </p:nvPr>
        </p:nvSpPr>
        <p:spPr>
          <a:xfrm>
            <a:off x="818673" y="3452555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idx="6" type="body"/>
          </p:nvPr>
        </p:nvSpPr>
        <p:spPr>
          <a:xfrm>
            <a:off x="818673" y="396607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7" type="body"/>
          </p:nvPr>
        </p:nvSpPr>
        <p:spPr>
          <a:xfrm>
            <a:off x="818673" y="447959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6">
  <p:cSld name="OBJECT_1">
    <p:bg>
      <p:bgPr>
        <a:solidFill>
          <a:schemeClr val="l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/>
          <p:nvPr>
            <p:ph idx="2" type="pic"/>
          </p:nvPr>
        </p:nvSpPr>
        <p:spPr>
          <a:xfrm>
            <a:off x="4665475" y="-9550"/>
            <a:ext cx="44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8"/>
          <p:cNvSpPr/>
          <p:nvPr/>
        </p:nvSpPr>
        <p:spPr>
          <a:xfrm>
            <a:off x="1" y="0"/>
            <a:ext cx="4699500" cy="514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6400" sx="102000" rotWithShape="0" algn="ctr" dir="5400000" dist="508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8"/>
          <p:cNvCxnSpPr/>
          <p:nvPr/>
        </p:nvCxnSpPr>
        <p:spPr>
          <a:xfrm>
            <a:off x="818713" y="1233019"/>
            <a:ext cx="38622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102000" rotWithShape="0" algn="ctr" dir="5400000" dist="50800" sy="102000">
              <a:srgbClr val="000000">
                <a:alpha val="0"/>
              </a:srgbClr>
            </a:outerShdw>
          </a:effectLst>
        </p:spPr>
      </p:cxnSp>
      <p:sp>
        <p:nvSpPr>
          <p:cNvPr id="221" name="Google Shape;221;p28"/>
          <p:cNvSpPr txBox="1"/>
          <p:nvPr/>
        </p:nvSpPr>
        <p:spPr>
          <a:xfrm>
            <a:off x="818673" y="538073"/>
            <a:ext cx="25937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AGENDA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818673" y="139846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3" type="body"/>
          </p:nvPr>
        </p:nvSpPr>
        <p:spPr>
          <a:xfrm>
            <a:off x="818673" y="191198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4" type="body"/>
          </p:nvPr>
        </p:nvSpPr>
        <p:spPr>
          <a:xfrm>
            <a:off x="818673" y="2425511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5" type="body"/>
          </p:nvPr>
        </p:nvSpPr>
        <p:spPr>
          <a:xfrm>
            <a:off x="818673" y="2939033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6" type="body"/>
          </p:nvPr>
        </p:nvSpPr>
        <p:spPr>
          <a:xfrm>
            <a:off x="818673" y="3452555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7" type="body"/>
          </p:nvPr>
        </p:nvSpPr>
        <p:spPr>
          <a:xfrm>
            <a:off x="818673" y="3966077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28" name="Google Shape;228;p28"/>
          <p:cNvSpPr txBox="1"/>
          <p:nvPr>
            <p:ph idx="8" type="body"/>
          </p:nvPr>
        </p:nvSpPr>
        <p:spPr>
          <a:xfrm>
            <a:off x="818673" y="4479599"/>
            <a:ext cx="3586273" cy="40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200" u="none" cap="none" strike="noStrike">
                <a:solidFill>
                  <a:srgbClr val="07093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shots - 4 across 1">
  <p:cSld name="CUSTOM_1_1_1_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/>
          <p:nvPr/>
        </p:nvSpPr>
        <p:spPr>
          <a:xfrm>
            <a:off x="0" y="115158"/>
            <a:ext cx="9144000" cy="1324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0" y="0"/>
            <a:ext cx="9144000" cy="1324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9"/>
          <p:cNvSpPr/>
          <p:nvPr>
            <p:ph idx="2" type="pic"/>
          </p:nvPr>
        </p:nvSpPr>
        <p:spPr>
          <a:xfrm>
            <a:off x="859184" y="2175900"/>
            <a:ext cx="1715400" cy="171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3" name="Google Shape;233;p29"/>
          <p:cNvSpPr/>
          <p:nvPr>
            <p:ph idx="3" type="pic"/>
          </p:nvPr>
        </p:nvSpPr>
        <p:spPr>
          <a:xfrm>
            <a:off x="2767834" y="2175900"/>
            <a:ext cx="1715400" cy="171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4" name="Google Shape;234;p29"/>
          <p:cNvSpPr/>
          <p:nvPr>
            <p:ph idx="4" type="pic"/>
          </p:nvPr>
        </p:nvSpPr>
        <p:spPr>
          <a:xfrm>
            <a:off x="4676485" y="2175900"/>
            <a:ext cx="1715400" cy="171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5" name="Google Shape;235;p29"/>
          <p:cNvSpPr/>
          <p:nvPr>
            <p:ph idx="5" type="pic"/>
          </p:nvPr>
        </p:nvSpPr>
        <p:spPr>
          <a:xfrm>
            <a:off x="6585135" y="2175900"/>
            <a:ext cx="1715400" cy="171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6" name="Google Shape;236;p29"/>
          <p:cNvSpPr txBox="1"/>
          <p:nvPr>
            <p:ph idx="1" type="subTitle"/>
          </p:nvPr>
        </p:nvSpPr>
        <p:spPr>
          <a:xfrm>
            <a:off x="806200" y="3988145"/>
            <a:ext cx="181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7" name="Google Shape;237;p29"/>
          <p:cNvSpPr txBox="1"/>
          <p:nvPr>
            <p:ph idx="6" type="subTitle"/>
          </p:nvPr>
        </p:nvSpPr>
        <p:spPr>
          <a:xfrm>
            <a:off x="2719626" y="3988145"/>
            <a:ext cx="181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8" name="Google Shape;238;p29"/>
          <p:cNvSpPr txBox="1"/>
          <p:nvPr>
            <p:ph idx="7" type="subTitle"/>
          </p:nvPr>
        </p:nvSpPr>
        <p:spPr>
          <a:xfrm>
            <a:off x="6536927" y="3988145"/>
            <a:ext cx="181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9" name="Google Shape;239;p29"/>
          <p:cNvSpPr txBox="1"/>
          <p:nvPr>
            <p:ph idx="8" type="subTitle"/>
          </p:nvPr>
        </p:nvSpPr>
        <p:spPr>
          <a:xfrm>
            <a:off x="4628277" y="3988145"/>
            <a:ext cx="181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0" name="Google Shape;240;p29"/>
          <p:cNvSpPr txBox="1"/>
          <p:nvPr>
            <p:ph type="title"/>
          </p:nvPr>
        </p:nvSpPr>
        <p:spPr>
          <a:xfrm>
            <a:off x="364650" y="556575"/>
            <a:ext cx="84255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9" type="subTitle"/>
          </p:nvPr>
        </p:nvSpPr>
        <p:spPr>
          <a:xfrm>
            <a:off x="2925750" y="211700"/>
            <a:ext cx="3292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shots - 3 across 1">
  <p:cSld name="CUSTOM_1_1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/>
          <p:nvPr/>
        </p:nvSpPr>
        <p:spPr>
          <a:xfrm>
            <a:off x="0" y="115158"/>
            <a:ext cx="9144000" cy="1324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0" y="0"/>
            <a:ext cx="9144000" cy="1324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0"/>
          <p:cNvSpPr/>
          <p:nvPr>
            <p:ph idx="2" type="pic"/>
          </p:nvPr>
        </p:nvSpPr>
        <p:spPr>
          <a:xfrm>
            <a:off x="1211032" y="2046924"/>
            <a:ext cx="1922400" cy="192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6" name="Google Shape;246;p30"/>
          <p:cNvSpPr/>
          <p:nvPr>
            <p:ph idx="3" type="pic"/>
          </p:nvPr>
        </p:nvSpPr>
        <p:spPr>
          <a:xfrm>
            <a:off x="3618867" y="2046924"/>
            <a:ext cx="1922400" cy="192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7" name="Google Shape;247;p30"/>
          <p:cNvSpPr/>
          <p:nvPr>
            <p:ph idx="4" type="pic"/>
          </p:nvPr>
        </p:nvSpPr>
        <p:spPr>
          <a:xfrm>
            <a:off x="6080752" y="2046924"/>
            <a:ext cx="1922400" cy="192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8" name="Google Shape;248;p30"/>
          <p:cNvSpPr txBox="1"/>
          <p:nvPr>
            <p:ph idx="1" type="subTitle"/>
          </p:nvPr>
        </p:nvSpPr>
        <p:spPr>
          <a:xfrm>
            <a:off x="1151650" y="4078010"/>
            <a:ext cx="2030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9" name="Google Shape;249;p30"/>
          <p:cNvSpPr txBox="1"/>
          <p:nvPr>
            <p:ph idx="5" type="subTitle"/>
          </p:nvPr>
        </p:nvSpPr>
        <p:spPr>
          <a:xfrm>
            <a:off x="3564838" y="4078010"/>
            <a:ext cx="2030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0" name="Google Shape;250;p30"/>
          <p:cNvSpPr txBox="1"/>
          <p:nvPr>
            <p:ph idx="6" type="subTitle"/>
          </p:nvPr>
        </p:nvSpPr>
        <p:spPr>
          <a:xfrm>
            <a:off x="6026723" y="4078010"/>
            <a:ext cx="2030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364650" y="556575"/>
            <a:ext cx="84255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7" type="subTitle"/>
          </p:nvPr>
        </p:nvSpPr>
        <p:spPr>
          <a:xfrm>
            <a:off x="2925750" y="211700"/>
            <a:ext cx="3292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1" y="1817225"/>
            <a:ext cx="9143989" cy="3314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0" y="1367020"/>
            <a:ext cx="9143988" cy="1026355"/>
          </a:xfrm>
          <a:prstGeom prst="rightArrow">
            <a:avLst>
              <a:gd fmla="val 50000" name="adj1"/>
              <a:gd fmla="val 48806" name="adj2"/>
            </a:avLst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-2" y="556575"/>
            <a:ext cx="9144002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-3" y="211700"/>
            <a:ext cx="914400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shots - 10">
  <p:cSld name="CUSTOM_1_1_1_1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/>
          <p:nvPr/>
        </p:nvSpPr>
        <p:spPr>
          <a:xfrm>
            <a:off x="0" y="1544975"/>
            <a:ext cx="9144000" cy="286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1"/>
          <p:cNvSpPr txBox="1"/>
          <p:nvPr>
            <p:ph type="title"/>
          </p:nvPr>
        </p:nvSpPr>
        <p:spPr>
          <a:xfrm>
            <a:off x="364650" y="556575"/>
            <a:ext cx="84255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b="1" i="0" sz="36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6" name="Google Shape;256;p31"/>
          <p:cNvSpPr txBox="1"/>
          <p:nvPr>
            <p:ph idx="1" type="subTitle"/>
          </p:nvPr>
        </p:nvSpPr>
        <p:spPr>
          <a:xfrm>
            <a:off x="2925750" y="211700"/>
            <a:ext cx="3292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7" name="Google Shape;257;p31"/>
          <p:cNvSpPr/>
          <p:nvPr>
            <p:ph idx="2" type="pic"/>
          </p:nvPr>
        </p:nvSpPr>
        <p:spPr>
          <a:xfrm>
            <a:off x="411800" y="1400663"/>
            <a:ext cx="1526400" cy="1526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8" name="Google Shape;258;p31"/>
          <p:cNvSpPr/>
          <p:nvPr>
            <p:ph idx="3" type="pic"/>
          </p:nvPr>
        </p:nvSpPr>
        <p:spPr>
          <a:xfrm>
            <a:off x="2110300" y="1400663"/>
            <a:ext cx="1526400" cy="1526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9" name="Google Shape;259;p31"/>
          <p:cNvSpPr/>
          <p:nvPr>
            <p:ph idx="4" type="pic"/>
          </p:nvPr>
        </p:nvSpPr>
        <p:spPr>
          <a:xfrm>
            <a:off x="3808800" y="1400663"/>
            <a:ext cx="1526400" cy="1526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0" name="Google Shape;260;p31"/>
          <p:cNvSpPr/>
          <p:nvPr>
            <p:ph idx="5" type="pic"/>
          </p:nvPr>
        </p:nvSpPr>
        <p:spPr>
          <a:xfrm>
            <a:off x="5507300" y="1400663"/>
            <a:ext cx="1526400" cy="1526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1" name="Google Shape;261;p31"/>
          <p:cNvSpPr/>
          <p:nvPr>
            <p:ph idx="6" type="pic"/>
          </p:nvPr>
        </p:nvSpPr>
        <p:spPr>
          <a:xfrm>
            <a:off x="7205800" y="1400663"/>
            <a:ext cx="1526400" cy="1526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2" name="Google Shape;262;p31"/>
          <p:cNvSpPr/>
          <p:nvPr>
            <p:ph idx="7" type="pic"/>
          </p:nvPr>
        </p:nvSpPr>
        <p:spPr>
          <a:xfrm>
            <a:off x="411800" y="3032138"/>
            <a:ext cx="1526400" cy="1526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3" name="Google Shape;263;p31"/>
          <p:cNvSpPr/>
          <p:nvPr>
            <p:ph idx="8" type="pic"/>
          </p:nvPr>
        </p:nvSpPr>
        <p:spPr>
          <a:xfrm>
            <a:off x="2110300" y="3032138"/>
            <a:ext cx="1526400" cy="1526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4" name="Google Shape;264;p31"/>
          <p:cNvSpPr/>
          <p:nvPr>
            <p:ph idx="9" type="pic"/>
          </p:nvPr>
        </p:nvSpPr>
        <p:spPr>
          <a:xfrm>
            <a:off x="3808800" y="3032138"/>
            <a:ext cx="1526400" cy="1526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5" name="Google Shape;265;p31"/>
          <p:cNvSpPr/>
          <p:nvPr>
            <p:ph idx="13" type="pic"/>
          </p:nvPr>
        </p:nvSpPr>
        <p:spPr>
          <a:xfrm>
            <a:off x="5507300" y="3032138"/>
            <a:ext cx="1526400" cy="1526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6" name="Google Shape;266;p31"/>
          <p:cNvSpPr/>
          <p:nvPr>
            <p:ph idx="14" type="pic"/>
          </p:nvPr>
        </p:nvSpPr>
        <p:spPr>
          <a:xfrm>
            <a:off x="7205800" y="3032138"/>
            <a:ext cx="1526400" cy="1526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shots - 15">
  <p:cSld name="CUSTOM_1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/>
          <p:nvPr/>
        </p:nvSpPr>
        <p:spPr>
          <a:xfrm>
            <a:off x="0" y="1544975"/>
            <a:ext cx="9144000" cy="30804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 txBox="1"/>
          <p:nvPr>
            <p:ph type="title"/>
          </p:nvPr>
        </p:nvSpPr>
        <p:spPr>
          <a:xfrm>
            <a:off x="359250" y="556575"/>
            <a:ext cx="84255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b="1" i="0" sz="36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0" name="Google Shape;270;p32"/>
          <p:cNvSpPr txBox="1"/>
          <p:nvPr>
            <p:ph idx="1" type="subTitle"/>
          </p:nvPr>
        </p:nvSpPr>
        <p:spPr>
          <a:xfrm>
            <a:off x="2925750" y="211700"/>
            <a:ext cx="3292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1" name="Google Shape;271;p32"/>
          <p:cNvSpPr/>
          <p:nvPr>
            <p:ph idx="2" type="pic"/>
          </p:nvPr>
        </p:nvSpPr>
        <p:spPr>
          <a:xfrm>
            <a:off x="934000" y="1237872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2" name="Google Shape;272;p32"/>
          <p:cNvSpPr/>
          <p:nvPr>
            <p:ph idx="3" type="pic"/>
          </p:nvPr>
        </p:nvSpPr>
        <p:spPr>
          <a:xfrm>
            <a:off x="2454563" y="1237872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3" name="Google Shape;273;p32"/>
          <p:cNvSpPr/>
          <p:nvPr>
            <p:ph idx="4" type="pic"/>
          </p:nvPr>
        </p:nvSpPr>
        <p:spPr>
          <a:xfrm>
            <a:off x="3975150" y="1237872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4" name="Google Shape;274;p32"/>
          <p:cNvSpPr/>
          <p:nvPr>
            <p:ph idx="5" type="pic"/>
          </p:nvPr>
        </p:nvSpPr>
        <p:spPr>
          <a:xfrm>
            <a:off x="5495727" y="1237872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5" name="Google Shape;275;p32"/>
          <p:cNvSpPr/>
          <p:nvPr>
            <p:ph idx="6" type="pic"/>
          </p:nvPr>
        </p:nvSpPr>
        <p:spPr>
          <a:xfrm>
            <a:off x="7016303" y="1237872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6" name="Google Shape;276;p32"/>
          <p:cNvSpPr/>
          <p:nvPr>
            <p:ph idx="7" type="pic"/>
          </p:nvPr>
        </p:nvSpPr>
        <p:spPr>
          <a:xfrm>
            <a:off x="934000" y="2513759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7" name="Google Shape;277;p32"/>
          <p:cNvSpPr/>
          <p:nvPr>
            <p:ph idx="8" type="pic"/>
          </p:nvPr>
        </p:nvSpPr>
        <p:spPr>
          <a:xfrm>
            <a:off x="2454563" y="2513759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8" name="Google Shape;278;p32"/>
          <p:cNvSpPr/>
          <p:nvPr>
            <p:ph idx="9" type="pic"/>
          </p:nvPr>
        </p:nvSpPr>
        <p:spPr>
          <a:xfrm>
            <a:off x="3975150" y="2513759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9" name="Google Shape;279;p32"/>
          <p:cNvSpPr/>
          <p:nvPr>
            <p:ph idx="13" type="pic"/>
          </p:nvPr>
        </p:nvSpPr>
        <p:spPr>
          <a:xfrm>
            <a:off x="5495727" y="2513759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0" name="Google Shape;280;p32"/>
          <p:cNvSpPr/>
          <p:nvPr>
            <p:ph idx="14" type="pic"/>
          </p:nvPr>
        </p:nvSpPr>
        <p:spPr>
          <a:xfrm>
            <a:off x="7016303" y="2513759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1" name="Google Shape;281;p32"/>
          <p:cNvSpPr/>
          <p:nvPr>
            <p:ph idx="15" type="pic"/>
          </p:nvPr>
        </p:nvSpPr>
        <p:spPr>
          <a:xfrm>
            <a:off x="934000" y="3789634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2" name="Google Shape;282;p32"/>
          <p:cNvSpPr/>
          <p:nvPr>
            <p:ph idx="16" type="pic"/>
          </p:nvPr>
        </p:nvSpPr>
        <p:spPr>
          <a:xfrm>
            <a:off x="2454563" y="3789634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3" name="Google Shape;283;p32"/>
          <p:cNvSpPr/>
          <p:nvPr>
            <p:ph idx="17" type="pic"/>
          </p:nvPr>
        </p:nvSpPr>
        <p:spPr>
          <a:xfrm>
            <a:off x="3975150" y="3789634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4" name="Google Shape;284;p32"/>
          <p:cNvSpPr/>
          <p:nvPr>
            <p:ph idx="18" type="pic"/>
          </p:nvPr>
        </p:nvSpPr>
        <p:spPr>
          <a:xfrm>
            <a:off x="5495727" y="3789634"/>
            <a:ext cx="1193700" cy="119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5" name="Google Shape;285;p32"/>
          <p:cNvSpPr/>
          <p:nvPr>
            <p:ph idx="19" type="pic"/>
          </p:nvPr>
        </p:nvSpPr>
        <p:spPr>
          <a:xfrm>
            <a:off x="7016303" y="3789634"/>
            <a:ext cx="1193700" cy="1193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.1" type="title">
  <p:cSld name="TITLE">
    <p:bg>
      <p:bgPr>
        <a:solidFill>
          <a:schemeClr val="lt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3420094" y="2370400"/>
            <a:ext cx="5724000" cy="227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100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289" name="Google Shape;289;p33"/>
          <p:cNvPicPr preferRelativeResize="0"/>
          <p:nvPr/>
        </p:nvPicPr>
        <p:blipFill rotWithShape="1">
          <a:blip r:embed="rId2">
            <a:alphaModFix amt="21000"/>
          </a:blip>
          <a:srcRect b="6963" l="47821" r="11657" t="2127"/>
          <a:stretch/>
        </p:blipFill>
        <p:spPr>
          <a:xfrm>
            <a:off x="100" y="0"/>
            <a:ext cx="3704999" cy="5143351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290" name="Google Shape;290;p33"/>
          <p:cNvSpPr txBox="1"/>
          <p:nvPr>
            <p:ph type="title"/>
          </p:nvPr>
        </p:nvSpPr>
        <p:spPr>
          <a:xfrm>
            <a:off x="4247088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3"/>
          <p:cNvSpPr txBox="1"/>
          <p:nvPr>
            <p:ph idx="1" type="subTitle"/>
          </p:nvPr>
        </p:nvSpPr>
        <p:spPr>
          <a:xfrm>
            <a:off x="4247088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2" name="Google Shape;292;p33"/>
          <p:cNvSpPr txBox="1"/>
          <p:nvPr>
            <p:ph idx="2" type="body"/>
          </p:nvPr>
        </p:nvSpPr>
        <p:spPr>
          <a:xfrm>
            <a:off x="4390488" y="15725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3" name="Google Shape;293;p33"/>
          <p:cNvSpPr txBox="1"/>
          <p:nvPr>
            <p:ph idx="3" type="subTitle"/>
          </p:nvPr>
        </p:nvSpPr>
        <p:spPr>
          <a:xfrm>
            <a:off x="4230413" y="2645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" name="Google Shape;294;p33"/>
          <p:cNvSpPr txBox="1"/>
          <p:nvPr>
            <p:ph idx="4" type="body"/>
          </p:nvPr>
        </p:nvSpPr>
        <p:spPr>
          <a:xfrm>
            <a:off x="4247088" y="2966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5" name="Google Shape;295;p33"/>
          <p:cNvSpPr txBox="1"/>
          <p:nvPr>
            <p:ph idx="5" type="subTitle"/>
          </p:nvPr>
        </p:nvSpPr>
        <p:spPr>
          <a:xfrm>
            <a:off x="4230413" y="3642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6" name="Google Shape;296;p33"/>
          <p:cNvSpPr txBox="1"/>
          <p:nvPr>
            <p:ph idx="6" type="body"/>
          </p:nvPr>
        </p:nvSpPr>
        <p:spPr>
          <a:xfrm>
            <a:off x="4247088" y="3963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.1">
  <p:cSld name="1_Layout 1.1"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100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299" name="Google Shape;299;p34"/>
          <p:cNvPicPr preferRelativeResize="0"/>
          <p:nvPr/>
        </p:nvPicPr>
        <p:blipFill rotWithShape="1">
          <a:blip r:embed="rId2">
            <a:alphaModFix amt="21000"/>
          </a:blip>
          <a:srcRect b="6963" l="47821" r="11657" t="2127"/>
          <a:stretch/>
        </p:blipFill>
        <p:spPr>
          <a:xfrm>
            <a:off x="100" y="0"/>
            <a:ext cx="3704999" cy="5143351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300" name="Google Shape;300;p34"/>
          <p:cNvSpPr txBox="1"/>
          <p:nvPr>
            <p:ph type="title"/>
          </p:nvPr>
        </p:nvSpPr>
        <p:spPr>
          <a:xfrm>
            <a:off x="4247088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4"/>
          <p:cNvSpPr txBox="1"/>
          <p:nvPr>
            <p:ph idx="1" type="subTitle"/>
          </p:nvPr>
        </p:nvSpPr>
        <p:spPr>
          <a:xfrm>
            <a:off x="4247088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2" name="Google Shape;302;p34"/>
          <p:cNvSpPr txBox="1"/>
          <p:nvPr>
            <p:ph idx="2" type="body"/>
          </p:nvPr>
        </p:nvSpPr>
        <p:spPr>
          <a:xfrm>
            <a:off x="4247088" y="1572575"/>
            <a:ext cx="4330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.2" type="secHead">
  <p:cSld name="SECTION_HEADER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0" y="2370400"/>
            <a:ext cx="5724000" cy="227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5"/>
          <p:cNvSpPr txBox="1"/>
          <p:nvPr>
            <p:ph type="title"/>
          </p:nvPr>
        </p:nvSpPr>
        <p:spPr>
          <a:xfrm>
            <a:off x="633238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5"/>
          <p:cNvSpPr txBox="1"/>
          <p:nvPr>
            <p:ph idx="1" type="subTitle"/>
          </p:nvPr>
        </p:nvSpPr>
        <p:spPr>
          <a:xfrm>
            <a:off x="633238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7" name="Google Shape;307;p35"/>
          <p:cNvSpPr txBox="1"/>
          <p:nvPr>
            <p:ph idx="2" type="body"/>
          </p:nvPr>
        </p:nvSpPr>
        <p:spPr>
          <a:xfrm>
            <a:off x="776638" y="15725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35"/>
          <p:cNvSpPr txBox="1"/>
          <p:nvPr>
            <p:ph idx="3" type="subTitle"/>
          </p:nvPr>
        </p:nvSpPr>
        <p:spPr>
          <a:xfrm>
            <a:off x="616563" y="2645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9" name="Google Shape;309;p35"/>
          <p:cNvSpPr txBox="1"/>
          <p:nvPr>
            <p:ph idx="4" type="body"/>
          </p:nvPr>
        </p:nvSpPr>
        <p:spPr>
          <a:xfrm>
            <a:off x="633238" y="2966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0" name="Google Shape;310;p35"/>
          <p:cNvSpPr txBox="1"/>
          <p:nvPr>
            <p:ph idx="5" type="subTitle"/>
          </p:nvPr>
        </p:nvSpPr>
        <p:spPr>
          <a:xfrm>
            <a:off x="616563" y="3642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1" name="Google Shape;311;p35"/>
          <p:cNvSpPr txBox="1"/>
          <p:nvPr>
            <p:ph idx="6" type="body"/>
          </p:nvPr>
        </p:nvSpPr>
        <p:spPr>
          <a:xfrm>
            <a:off x="633238" y="3963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2" name="Google Shape;312;p35"/>
          <p:cNvSpPr/>
          <p:nvPr/>
        </p:nvSpPr>
        <p:spPr>
          <a:xfrm>
            <a:off x="5439000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313" name="Google Shape;313;p35"/>
          <p:cNvPicPr preferRelativeResize="0"/>
          <p:nvPr/>
        </p:nvPicPr>
        <p:blipFill rotWithShape="1">
          <a:blip r:embed="rId2">
            <a:alphaModFix amt="21000"/>
          </a:blip>
          <a:srcRect b="6963" l="47821" r="11657" t="2127"/>
          <a:stretch/>
        </p:blipFill>
        <p:spPr>
          <a:xfrm>
            <a:off x="5439000" y="75"/>
            <a:ext cx="3704999" cy="5143351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.2">
  <p:cSld name="1_Layout 1.2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633238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6"/>
          <p:cNvSpPr txBox="1"/>
          <p:nvPr>
            <p:ph idx="1" type="subTitle"/>
          </p:nvPr>
        </p:nvSpPr>
        <p:spPr>
          <a:xfrm>
            <a:off x="633238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7" name="Google Shape;317;p36"/>
          <p:cNvSpPr txBox="1"/>
          <p:nvPr>
            <p:ph idx="2" type="body"/>
          </p:nvPr>
        </p:nvSpPr>
        <p:spPr>
          <a:xfrm>
            <a:off x="633238" y="1572575"/>
            <a:ext cx="4330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8" name="Google Shape;318;p36"/>
          <p:cNvSpPr/>
          <p:nvPr/>
        </p:nvSpPr>
        <p:spPr>
          <a:xfrm>
            <a:off x="5439000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319" name="Google Shape;319;p36"/>
          <p:cNvPicPr preferRelativeResize="0"/>
          <p:nvPr/>
        </p:nvPicPr>
        <p:blipFill rotWithShape="1">
          <a:blip r:embed="rId2">
            <a:alphaModFix amt="21000"/>
          </a:blip>
          <a:srcRect b="6963" l="47821" r="11657" t="2127"/>
          <a:stretch/>
        </p:blipFill>
        <p:spPr>
          <a:xfrm>
            <a:off x="5439000" y="75"/>
            <a:ext cx="3704999" cy="5143351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.1">
  <p:cSld name="Section Header">
    <p:bg>
      <p:bgPr>
        <a:solidFill>
          <a:schemeClr val="lt2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/>
          <p:nvPr/>
        </p:nvSpPr>
        <p:spPr>
          <a:xfrm>
            <a:off x="3420094" y="2370400"/>
            <a:ext cx="5724000" cy="227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100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indoor, floor, furniture, seat&#10;&#10;Description automatically generated" id="323" name="Google Shape;323;p37"/>
          <p:cNvPicPr preferRelativeResize="0"/>
          <p:nvPr/>
        </p:nvPicPr>
        <p:blipFill rotWithShape="1">
          <a:blip r:embed="rId2">
            <a:alphaModFix amt="20000"/>
          </a:blip>
          <a:srcRect b="-1099" l="38295" r="21242" t="242"/>
          <a:stretch/>
        </p:blipFill>
        <p:spPr>
          <a:xfrm>
            <a:off x="100" y="-18925"/>
            <a:ext cx="3704999" cy="5194834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324" name="Google Shape;324;p37"/>
          <p:cNvSpPr txBox="1"/>
          <p:nvPr>
            <p:ph type="title"/>
          </p:nvPr>
        </p:nvSpPr>
        <p:spPr>
          <a:xfrm>
            <a:off x="4232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1" type="subTitle"/>
          </p:nvPr>
        </p:nvSpPr>
        <p:spPr>
          <a:xfrm>
            <a:off x="4232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37"/>
          <p:cNvSpPr txBox="1"/>
          <p:nvPr>
            <p:ph idx="2" type="body"/>
          </p:nvPr>
        </p:nvSpPr>
        <p:spPr>
          <a:xfrm>
            <a:off x="4376350" y="15725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7" name="Google Shape;327;p37"/>
          <p:cNvSpPr txBox="1"/>
          <p:nvPr>
            <p:ph idx="3" type="subTitle"/>
          </p:nvPr>
        </p:nvSpPr>
        <p:spPr>
          <a:xfrm>
            <a:off x="4216275" y="2645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" name="Google Shape;328;p37"/>
          <p:cNvSpPr txBox="1"/>
          <p:nvPr>
            <p:ph idx="4" type="body"/>
          </p:nvPr>
        </p:nvSpPr>
        <p:spPr>
          <a:xfrm>
            <a:off x="4232950" y="2966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9" name="Google Shape;329;p37"/>
          <p:cNvSpPr txBox="1"/>
          <p:nvPr>
            <p:ph idx="5" type="subTitle"/>
          </p:nvPr>
        </p:nvSpPr>
        <p:spPr>
          <a:xfrm>
            <a:off x="4216275" y="3642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0" name="Google Shape;330;p37"/>
          <p:cNvSpPr txBox="1"/>
          <p:nvPr>
            <p:ph idx="6" type="body"/>
          </p:nvPr>
        </p:nvSpPr>
        <p:spPr>
          <a:xfrm>
            <a:off x="4232950" y="3963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.1">
  <p:cSld name="1_Layout 2.1">
    <p:bg>
      <p:bgPr>
        <a:solidFill>
          <a:schemeClr val="lt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/>
          <p:nvPr/>
        </p:nvSpPr>
        <p:spPr>
          <a:xfrm>
            <a:off x="100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indoor, floor, furniture, seat&#10;&#10;Description automatically generated" id="333" name="Google Shape;333;p38"/>
          <p:cNvPicPr preferRelativeResize="0"/>
          <p:nvPr/>
        </p:nvPicPr>
        <p:blipFill rotWithShape="1">
          <a:blip r:embed="rId2">
            <a:alphaModFix amt="20000"/>
          </a:blip>
          <a:srcRect b="-1099" l="38295" r="21242" t="242"/>
          <a:stretch/>
        </p:blipFill>
        <p:spPr>
          <a:xfrm>
            <a:off x="100" y="-18925"/>
            <a:ext cx="3704999" cy="5194834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334" name="Google Shape;334;p38"/>
          <p:cNvSpPr txBox="1"/>
          <p:nvPr>
            <p:ph type="title"/>
          </p:nvPr>
        </p:nvSpPr>
        <p:spPr>
          <a:xfrm>
            <a:off x="4232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8"/>
          <p:cNvSpPr txBox="1"/>
          <p:nvPr>
            <p:ph idx="1" type="subTitle"/>
          </p:nvPr>
        </p:nvSpPr>
        <p:spPr>
          <a:xfrm>
            <a:off x="4232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6" name="Google Shape;336;p38"/>
          <p:cNvSpPr txBox="1"/>
          <p:nvPr>
            <p:ph idx="2" type="body"/>
          </p:nvPr>
        </p:nvSpPr>
        <p:spPr>
          <a:xfrm>
            <a:off x="4232950" y="1572575"/>
            <a:ext cx="4330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.2">
  <p:cSld name="Section Header_1">
    <p:bg>
      <p:bgPr>
        <a:solidFill>
          <a:schemeClr val="lt2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/>
          <p:nvPr/>
        </p:nvSpPr>
        <p:spPr>
          <a:xfrm>
            <a:off x="-6" y="2370400"/>
            <a:ext cx="5724000" cy="227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9"/>
          <p:cNvSpPr txBox="1"/>
          <p:nvPr>
            <p:ph type="title"/>
          </p:nvPr>
        </p:nvSpPr>
        <p:spPr>
          <a:xfrm>
            <a:off x="513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9"/>
          <p:cNvSpPr txBox="1"/>
          <p:nvPr>
            <p:ph idx="1" type="subTitle"/>
          </p:nvPr>
        </p:nvSpPr>
        <p:spPr>
          <a:xfrm>
            <a:off x="513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1" name="Google Shape;341;p39"/>
          <p:cNvSpPr txBox="1"/>
          <p:nvPr>
            <p:ph idx="2" type="body"/>
          </p:nvPr>
        </p:nvSpPr>
        <p:spPr>
          <a:xfrm>
            <a:off x="657350" y="15725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2" name="Google Shape;342;p39"/>
          <p:cNvSpPr txBox="1"/>
          <p:nvPr>
            <p:ph idx="3" type="subTitle"/>
          </p:nvPr>
        </p:nvSpPr>
        <p:spPr>
          <a:xfrm>
            <a:off x="497275" y="2645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" name="Google Shape;343;p39"/>
          <p:cNvSpPr txBox="1"/>
          <p:nvPr>
            <p:ph idx="4" type="body"/>
          </p:nvPr>
        </p:nvSpPr>
        <p:spPr>
          <a:xfrm>
            <a:off x="513950" y="2966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4" name="Google Shape;344;p39"/>
          <p:cNvSpPr txBox="1"/>
          <p:nvPr>
            <p:ph idx="5" type="subTitle"/>
          </p:nvPr>
        </p:nvSpPr>
        <p:spPr>
          <a:xfrm>
            <a:off x="497275" y="3642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" name="Google Shape;345;p39"/>
          <p:cNvSpPr txBox="1"/>
          <p:nvPr>
            <p:ph idx="6" type="body"/>
          </p:nvPr>
        </p:nvSpPr>
        <p:spPr>
          <a:xfrm>
            <a:off x="513950" y="3963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6" name="Google Shape;346;p39"/>
          <p:cNvSpPr/>
          <p:nvPr/>
        </p:nvSpPr>
        <p:spPr>
          <a:xfrm>
            <a:off x="5439000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indoor, floor, furniture, seat&#10;&#10;Description automatically generated" id="347" name="Google Shape;347;p39"/>
          <p:cNvPicPr preferRelativeResize="0"/>
          <p:nvPr/>
        </p:nvPicPr>
        <p:blipFill rotWithShape="1">
          <a:blip r:embed="rId2">
            <a:alphaModFix amt="20000"/>
          </a:blip>
          <a:srcRect b="-1099" l="38295" r="21242" t="242"/>
          <a:stretch/>
        </p:blipFill>
        <p:spPr>
          <a:xfrm>
            <a:off x="5439000" y="-18925"/>
            <a:ext cx="3704999" cy="5194834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.2">
  <p:cSld name="1_Layout 2.2"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513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0"/>
          <p:cNvSpPr txBox="1"/>
          <p:nvPr>
            <p:ph idx="1" type="subTitle"/>
          </p:nvPr>
        </p:nvSpPr>
        <p:spPr>
          <a:xfrm>
            <a:off x="513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1" name="Google Shape;351;p40"/>
          <p:cNvSpPr txBox="1"/>
          <p:nvPr>
            <p:ph idx="2" type="body"/>
          </p:nvPr>
        </p:nvSpPr>
        <p:spPr>
          <a:xfrm>
            <a:off x="513950" y="1572575"/>
            <a:ext cx="4330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2" name="Google Shape;352;p40"/>
          <p:cNvSpPr/>
          <p:nvPr/>
        </p:nvSpPr>
        <p:spPr>
          <a:xfrm>
            <a:off x="5439000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indoor, floor, furniture, seat&#10;&#10;Description automatically generated" id="353" name="Google Shape;353;p40"/>
          <p:cNvPicPr preferRelativeResize="0"/>
          <p:nvPr/>
        </p:nvPicPr>
        <p:blipFill rotWithShape="1">
          <a:blip r:embed="rId2">
            <a:alphaModFix amt="20000"/>
          </a:blip>
          <a:srcRect b="-1099" l="38295" r="21242" t="242"/>
          <a:stretch/>
        </p:blipFill>
        <p:spPr>
          <a:xfrm>
            <a:off x="5439000" y="-18925"/>
            <a:ext cx="3704999" cy="5194834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chemeClr val="l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1" y="2963119"/>
            <a:ext cx="9143989" cy="21686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0" y="2449941"/>
            <a:ext cx="9143988" cy="1026355"/>
          </a:xfrm>
          <a:prstGeom prst="rightArrow">
            <a:avLst>
              <a:gd fmla="val 50000" name="adj1"/>
              <a:gd fmla="val 48806" name="adj2"/>
            </a:avLst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-2" y="556575"/>
            <a:ext cx="9144002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-3" y="211700"/>
            <a:ext cx="914400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.1" type="twoObj">
  <p:cSld name="TWO_OBJECTS">
    <p:bg>
      <p:bgPr>
        <a:solidFill>
          <a:schemeClr val="lt2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/>
          <p:nvPr/>
        </p:nvSpPr>
        <p:spPr>
          <a:xfrm>
            <a:off x="3420094" y="2370400"/>
            <a:ext cx="5724000" cy="227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100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357" name="Google Shape;357;p41"/>
          <p:cNvPicPr preferRelativeResize="0"/>
          <p:nvPr/>
        </p:nvPicPr>
        <p:blipFill rotWithShape="1">
          <a:blip r:embed="rId2">
            <a:alphaModFix amt="25000"/>
          </a:blip>
          <a:srcRect b="0" l="0" r="69610" t="7114"/>
          <a:stretch/>
        </p:blipFill>
        <p:spPr>
          <a:xfrm>
            <a:off x="25" y="0"/>
            <a:ext cx="3705156" cy="5143500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358" name="Google Shape;358;p41"/>
          <p:cNvSpPr txBox="1"/>
          <p:nvPr>
            <p:ph type="title"/>
          </p:nvPr>
        </p:nvSpPr>
        <p:spPr>
          <a:xfrm>
            <a:off x="4232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41"/>
          <p:cNvSpPr txBox="1"/>
          <p:nvPr>
            <p:ph idx="1" type="subTitle"/>
          </p:nvPr>
        </p:nvSpPr>
        <p:spPr>
          <a:xfrm>
            <a:off x="4232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0" name="Google Shape;360;p41"/>
          <p:cNvSpPr txBox="1"/>
          <p:nvPr>
            <p:ph idx="2" type="body"/>
          </p:nvPr>
        </p:nvSpPr>
        <p:spPr>
          <a:xfrm>
            <a:off x="4376350" y="15725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1" name="Google Shape;361;p41"/>
          <p:cNvSpPr txBox="1"/>
          <p:nvPr>
            <p:ph idx="3" type="subTitle"/>
          </p:nvPr>
        </p:nvSpPr>
        <p:spPr>
          <a:xfrm>
            <a:off x="4216275" y="2645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2" name="Google Shape;362;p41"/>
          <p:cNvSpPr txBox="1"/>
          <p:nvPr>
            <p:ph idx="4" type="body"/>
          </p:nvPr>
        </p:nvSpPr>
        <p:spPr>
          <a:xfrm>
            <a:off x="4232950" y="2966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3" name="Google Shape;363;p41"/>
          <p:cNvSpPr txBox="1"/>
          <p:nvPr>
            <p:ph idx="5" type="subTitle"/>
          </p:nvPr>
        </p:nvSpPr>
        <p:spPr>
          <a:xfrm>
            <a:off x="4216275" y="3642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4" name="Google Shape;364;p41"/>
          <p:cNvSpPr txBox="1"/>
          <p:nvPr>
            <p:ph idx="6" type="body"/>
          </p:nvPr>
        </p:nvSpPr>
        <p:spPr>
          <a:xfrm>
            <a:off x="4232950" y="3963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.1">
  <p:cSld name="1_Layout 3.1">
    <p:bg>
      <p:bgPr>
        <a:solidFill>
          <a:schemeClr val="lt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/>
          <p:nvPr/>
        </p:nvSpPr>
        <p:spPr>
          <a:xfrm>
            <a:off x="100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367" name="Google Shape;367;p42"/>
          <p:cNvPicPr preferRelativeResize="0"/>
          <p:nvPr/>
        </p:nvPicPr>
        <p:blipFill rotWithShape="1">
          <a:blip r:embed="rId2">
            <a:alphaModFix amt="25000"/>
          </a:blip>
          <a:srcRect b="0" l="0" r="69610" t="7114"/>
          <a:stretch/>
        </p:blipFill>
        <p:spPr>
          <a:xfrm>
            <a:off x="25" y="0"/>
            <a:ext cx="3705156" cy="5143500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368" name="Google Shape;368;p42"/>
          <p:cNvSpPr txBox="1"/>
          <p:nvPr>
            <p:ph type="title"/>
          </p:nvPr>
        </p:nvSpPr>
        <p:spPr>
          <a:xfrm>
            <a:off x="4232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2"/>
          <p:cNvSpPr txBox="1"/>
          <p:nvPr>
            <p:ph idx="1" type="subTitle"/>
          </p:nvPr>
        </p:nvSpPr>
        <p:spPr>
          <a:xfrm>
            <a:off x="4232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0" name="Google Shape;370;p42"/>
          <p:cNvSpPr txBox="1"/>
          <p:nvPr>
            <p:ph idx="2" type="body"/>
          </p:nvPr>
        </p:nvSpPr>
        <p:spPr>
          <a:xfrm>
            <a:off x="4232950" y="1572575"/>
            <a:ext cx="4330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.2">
  <p:cSld name="TWO_OBJECTS_1">
    <p:bg>
      <p:bgPr>
        <a:solidFill>
          <a:schemeClr val="lt2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/>
        </p:nvSpPr>
        <p:spPr>
          <a:xfrm>
            <a:off x="-6" y="2370400"/>
            <a:ext cx="5724000" cy="227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3"/>
          <p:cNvSpPr txBox="1"/>
          <p:nvPr>
            <p:ph type="title"/>
          </p:nvPr>
        </p:nvSpPr>
        <p:spPr>
          <a:xfrm>
            <a:off x="513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3"/>
          <p:cNvSpPr txBox="1"/>
          <p:nvPr>
            <p:ph idx="1" type="subTitle"/>
          </p:nvPr>
        </p:nvSpPr>
        <p:spPr>
          <a:xfrm>
            <a:off x="513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5" name="Google Shape;375;p43"/>
          <p:cNvSpPr txBox="1"/>
          <p:nvPr>
            <p:ph idx="2" type="body"/>
          </p:nvPr>
        </p:nvSpPr>
        <p:spPr>
          <a:xfrm>
            <a:off x="657350" y="15725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6" name="Google Shape;376;p43"/>
          <p:cNvSpPr txBox="1"/>
          <p:nvPr>
            <p:ph idx="3" type="subTitle"/>
          </p:nvPr>
        </p:nvSpPr>
        <p:spPr>
          <a:xfrm>
            <a:off x="497275" y="2645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7" name="Google Shape;377;p43"/>
          <p:cNvSpPr txBox="1"/>
          <p:nvPr>
            <p:ph idx="4" type="body"/>
          </p:nvPr>
        </p:nvSpPr>
        <p:spPr>
          <a:xfrm>
            <a:off x="513950" y="2966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8" name="Google Shape;378;p43"/>
          <p:cNvSpPr txBox="1"/>
          <p:nvPr>
            <p:ph idx="5" type="subTitle"/>
          </p:nvPr>
        </p:nvSpPr>
        <p:spPr>
          <a:xfrm>
            <a:off x="497275" y="3642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9" name="Google Shape;379;p43"/>
          <p:cNvSpPr txBox="1"/>
          <p:nvPr>
            <p:ph idx="6" type="body"/>
          </p:nvPr>
        </p:nvSpPr>
        <p:spPr>
          <a:xfrm>
            <a:off x="513950" y="3963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0" name="Google Shape;380;p43"/>
          <p:cNvSpPr/>
          <p:nvPr/>
        </p:nvSpPr>
        <p:spPr>
          <a:xfrm>
            <a:off x="5438925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381" name="Google Shape;381;p43"/>
          <p:cNvPicPr preferRelativeResize="0"/>
          <p:nvPr/>
        </p:nvPicPr>
        <p:blipFill rotWithShape="1">
          <a:blip r:embed="rId2">
            <a:alphaModFix amt="25000"/>
          </a:blip>
          <a:srcRect b="0" l="0" r="69610" t="7114"/>
          <a:stretch/>
        </p:blipFill>
        <p:spPr>
          <a:xfrm>
            <a:off x="5438850" y="0"/>
            <a:ext cx="3705156" cy="5143500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.2">
  <p:cSld name="1_Layout 3.2">
    <p:bg>
      <p:bgPr>
        <a:solidFill>
          <a:schemeClr val="lt2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513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44"/>
          <p:cNvSpPr txBox="1"/>
          <p:nvPr>
            <p:ph idx="1" type="subTitle"/>
          </p:nvPr>
        </p:nvSpPr>
        <p:spPr>
          <a:xfrm>
            <a:off x="513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5" name="Google Shape;385;p44"/>
          <p:cNvSpPr txBox="1"/>
          <p:nvPr>
            <p:ph idx="2" type="body"/>
          </p:nvPr>
        </p:nvSpPr>
        <p:spPr>
          <a:xfrm>
            <a:off x="513950" y="1572575"/>
            <a:ext cx="4330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6" name="Google Shape;386;p44"/>
          <p:cNvSpPr/>
          <p:nvPr/>
        </p:nvSpPr>
        <p:spPr>
          <a:xfrm>
            <a:off x="5438925" y="0"/>
            <a:ext cx="37050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387" name="Google Shape;387;p44"/>
          <p:cNvPicPr preferRelativeResize="0"/>
          <p:nvPr/>
        </p:nvPicPr>
        <p:blipFill rotWithShape="1">
          <a:blip r:embed="rId2">
            <a:alphaModFix amt="25000"/>
          </a:blip>
          <a:srcRect b="0" l="0" r="69610" t="7114"/>
          <a:stretch/>
        </p:blipFill>
        <p:spPr>
          <a:xfrm>
            <a:off x="5438850" y="0"/>
            <a:ext cx="3705156" cy="5143500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.1 1">
  <p:cSld name="TWO_OBJECTS_2">
    <p:bg>
      <p:bgPr>
        <a:solidFill>
          <a:schemeClr val="lt2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/>
          <p:nvPr/>
        </p:nvSpPr>
        <p:spPr>
          <a:xfrm>
            <a:off x="3420094" y="2370400"/>
            <a:ext cx="5724000" cy="227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5"/>
          <p:cNvSpPr/>
          <p:nvPr>
            <p:ph idx="2" type="pic"/>
          </p:nvPr>
        </p:nvSpPr>
        <p:spPr>
          <a:xfrm>
            <a:off x="0" y="-9550"/>
            <a:ext cx="3705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5"/>
          <p:cNvSpPr txBox="1"/>
          <p:nvPr>
            <p:ph type="title"/>
          </p:nvPr>
        </p:nvSpPr>
        <p:spPr>
          <a:xfrm>
            <a:off x="4232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45"/>
          <p:cNvSpPr txBox="1"/>
          <p:nvPr>
            <p:ph idx="1" type="subTitle"/>
          </p:nvPr>
        </p:nvSpPr>
        <p:spPr>
          <a:xfrm>
            <a:off x="4232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3" name="Google Shape;393;p45"/>
          <p:cNvSpPr txBox="1"/>
          <p:nvPr>
            <p:ph idx="3" type="body"/>
          </p:nvPr>
        </p:nvSpPr>
        <p:spPr>
          <a:xfrm>
            <a:off x="4376350" y="15725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4" name="Google Shape;394;p45"/>
          <p:cNvSpPr txBox="1"/>
          <p:nvPr>
            <p:ph idx="4" type="subTitle"/>
          </p:nvPr>
        </p:nvSpPr>
        <p:spPr>
          <a:xfrm>
            <a:off x="4216275" y="2645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5" name="Google Shape;395;p45"/>
          <p:cNvSpPr txBox="1"/>
          <p:nvPr>
            <p:ph idx="5" type="body"/>
          </p:nvPr>
        </p:nvSpPr>
        <p:spPr>
          <a:xfrm>
            <a:off x="4232950" y="2966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6" name="Google Shape;396;p45"/>
          <p:cNvSpPr txBox="1"/>
          <p:nvPr>
            <p:ph idx="6" type="subTitle"/>
          </p:nvPr>
        </p:nvSpPr>
        <p:spPr>
          <a:xfrm>
            <a:off x="4216275" y="3642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7" name="Google Shape;397;p45"/>
          <p:cNvSpPr txBox="1"/>
          <p:nvPr>
            <p:ph idx="7" type="body"/>
          </p:nvPr>
        </p:nvSpPr>
        <p:spPr>
          <a:xfrm>
            <a:off x="4232950" y="3963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.1 1">
  <p:cSld name="1_Layout 3.1 1">
    <p:bg>
      <p:bgPr>
        <a:solidFill>
          <a:schemeClr val="lt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/>
          <p:nvPr>
            <p:ph idx="2" type="pic"/>
          </p:nvPr>
        </p:nvSpPr>
        <p:spPr>
          <a:xfrm>
            <a:off x="0" y="-9550"/>
            <a:ext cx="3705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6"/>
          <p:cNvSpPr txBox="1"/>
          <p:nvPr>
            <p:ph type="title"/>
          </p:nvPr>
        </p:nvSpPr>
        <p:spPr>
          <a:xfrm>
            <a:off x="4232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46"/>
          <p:cNvSpPr txBox="1"/>
          <p:nvPr>
            <p:ph idx="1" type="subTitle"/>
          </p:nvPr>
        </p:nvSpPr>
        <p:spPr>
          <a:xfrm>
            <a:off x="4232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2" name="Google Shape;402;p46"/>
          <p:cNvSpPr txBox="1"/>
          <p:nvPr>
            <p:ph idx="3" type="body"/>
          </p:nvPr>
        </p:nvSpPr>
        <p:spPr>
          <a:xfrm>
            <a:off x="4232950" y="1572575"/>
            <a:ext cx="4330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.2 1">
  <p:cSld name="TWO_OBJECTS_1_1">
    <p:bg>
      <p:bgPr>
        <a:solidFill>
          <a:schemeClr val="lt2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/>
          <p:nvPr/>
        </p:nvSpPr>
        <p:spPr>
          <a:xfrm>
            <a:off x="-6" y="2370400"/>
            <a:ext cx="5724000" cy="227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7"/>
          <p:cNvSpPr/>
          <p:nvPr>
            <p:ph idx="2" type="pic"/>
          </p:nvPr>
        </p:nvSpPr>
        <p:spPr>
          <a:xfrm>
            <a:off x="5438950" y="-9550"/>
            <a:ext cx="3705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47"/>
          <p:cNvSpPr txBox="1"/>
          <p:nvPr>
            <p:ph type="title"/>
          </p:nvPr>
        </p:nvSpPr>
        <p:spPr>
          <a:xfrm>
            <a:off x="513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47"/>
          <p:cNvSpPr txBox="1"/>
          <p:nvPr>
            <p:ph idx="1" type="subTitle"/>
          </p:nvPr>
        </p:nvSpPr>
        <p:spPr>
          <a:xfrm>
            <a:off x="513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8" name="Google Shape;408;p47"/>
          <p:cNvSpPr txBox="1"/>
          <p:nvPr>
            <p:ph idx="3" type="body"/>
          </p:nvPr>
        </p:nvSpPr>
        <p:spPr>
          <a:xfrm>
            <a:off x="657350" y="15725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9" name="Google Shape;409;p47"/>
          <p:cNvSpPr txBox="1"/>
          <p:nvPr>
            <p:ph idx="4" type="subTitle"/>
          </p:nvPr>
        </p:nvSpPr>
        <p:spPr>
          <a:xfrm>
            <a:off x="497275" y="2645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0" name="Google Shape;410;p47"/>
          <p:cNvSpPr txBox="1"/>
          <p:nvPr>
            <p:ph idx="5" type="body"/>
          </p:nvPr>
        </p:nvSpPr>
        <p:spPr>
          <a:xfrm>
            <a:off x="513950" y="2966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1" name="Google Shape;411;p47"/>
          <p:cNvSpPr txBox="1"/>
          <p:nvPr>
            <p:ph idx="6" type="subTitle"/>
          </p:nvPr>
        </p:nvSpPr>
        <p:spPr>
          <a:xfrm>
            <a:off x="497275" y="364275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2" name="Google Shape;412;p47"/>
          <p:cNvSpPr txBox="1"/>
          <p:nvPr>
            <p:ph idx="7" type="body"/>
          </p:nvPr>
        </p:nvSpPr>
        <p:spPr>
          <a:xfrm>
            <a:off x="513950" y="396312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.2 1">
  <p:cSld name="1_Layout 3.2 1">
    <p:bg>
      <p:bgPr>
        <a:solidFill>
          <a:schemeClr val="lt2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/>
          <p:nvPr>
            <p:ph idx="2" type="pic"/>
          </p:nvPr>
        </p:nvSpPr>
        <p:spPr>
          <a:xfrm>
            <a:off x="5438950" y="-9550"/>
            <a:ext cx="3705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8"/>
          <p:cNvSpPr txBox="1"/>
          <p:nvPr>
            <p:ph type="title"/>
          </p:nvPr>
        </p:nvSpPr>
        <p:spPr>
          <a:xfrm>
            <a:off x="513950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8"/>
          <p:cNvSpPr txBox="1"/>
          <p:nvPr>
            <p:ph idx="1" type="subTitle"/>
          </p:nvPr>
        </p:nvSpPr>
        <p:spPr>
          <a:xfrm>
            <a:off x="513950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7" name="Google Shape;417;p48"/>
          <p:cNvSpPr txBox="1"/>
          <p:nvPr>
            <p:ph idx="3" type="body"/>
          </p:nvPr>
        </p:nvSpPr>
        <p:spPr>
          <a:xfrm>
            <a:off x="513950" y="1572575"/>
            <a:ext cx="4330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1 column" type="twoTxTwoObj">
  <p:cSld name="TWO_OBJECTS_WITH_TEXT">
    <p:bg>
      <p:bgPr>
        <a:solidFill>
          <a:schemeClr val="lt2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/>
          <p:nvPr/>
        </p:nvSpPr>
        <p:spPr>
          <a:xfrm>
            <a:off x="0" y="945895"/>
            <a:ext cx="9144000" cy="3497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9"/>
          <p:cNvSpPr/>
          <p:nvPr/>
        </p:nvSpPr>
        <p:spPr>
          <a:xfrm>
            <a:off x="1776400" y="0"/>
            <a:ext cx="5591100" cy="521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/>
          <p:nvPr>
            <p:ph type="title"/>
          </p:nvPr>
        </p:nvSpPr>
        <p:spPr>
          <a:xfrm>
            <a:off x="2040625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49"/>
          <p:cNvSpPr txBox="1"/>
          <p:nvPr>
            <p:ph idx="1" type="subTitle"/>
          </p:nvPr>
        </p:nvSpPr>
        <p:spPr>
          <a:xfrm>
            <a:off x="2040625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3" name="Google Shape;423;p49"/>
          <p:cNvSpPr txBox="1"/>
          <p:nvPr>
            <p:ph idx="2" type="subTitle"/>
          </p:nvPr>
        </p:nvSpPr>
        <p:spPr>
          <a:xfrm>
            <a:off x="2040625" y="1672975"/>
            <a:ext cx="3217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4" name="Google Shape;424;p49"/>
          <p:cNvSpPr txBox="1"/>
          <p:nvPr>
            <p:ph idx="3" type="body"/>
          </p:nvPr>
        </p:nvSpPr>
        <p:spPr>
          <a:xfrm>
            <a:off x="2040625" y="20314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1 column.2" type="titleOnly">
  <p:cSld name="TITLE_ONLY">
    <p:bg>
      <p:bgPr>
        <a:solidFill>
          <a:schemeClr val="l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/>
          <p:nvPr/>
        </p:nvSpPr>
        <p:spPr>
          <a:xfrm>
            <a:off x="-125" y="929900"/>
            <a:ext cx="9144000" cy="35163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427" name="Google Shape;427;p50"/>
          <p:cNvPicPr preferRelativeResize="0"/>
          <p:nvPr/>
        </p:nvPicPr>
        <p:blipFill rotWithShape="1">
          <a:blip r:embed="rId2">
            <a:alphaModFix amt="22000"/>
          </a:blip>
          <a:srcRect b="36064" l="0" r="0" t="2126"/>
          <a:stretch/>
        </p:blipFill>
        <p:spPr>
          <a:xfrm>
            <a:off x="25" y="939558"/>
            <a:ext cx="9143999" cy="3496972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428" name="Google Shape;428;p50"/>
          <p:cNvSpPr/>
          <p:nvPr/>
        </p:nvSpPr>
        <p:spPr>
          <a:xfrm>
            <a:off x="1776400" y="0"/>
            <a:ext cx="5591100" cy="520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0"/>
          <p:cNvSpPr txBox="1"/>
          <p:nvPr>
            <p:ph type="title"/>
          </p:nvPr>
        </p:nvSpPr>
        <p:spPr>
          <a:xfrm>
            <a:off x="2040625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0"/>
          <p:cNvSpPr txBox="1"/>
          <p:nvPr>
            <p:ph idx="1" type="subTitle"/>
          </p:nvPr>
        </p:nvSpPr>
        <p:spPr>
          <a:xfrm>
            <a:off x="2040625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1" name="Google Shape;431;p50"/>
          <p:cNvSpPr txBox="1"/>
          <p:nvPr>
            <p:ph idx="2" type="subTitle"/>
          </p:nvPr>
        </p:nvSpPr>
        <p:spPr>
          <a:xfrm>
            <a:off x="2040625" y="1672975"/>
            <a:ext cx="3217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2" name="Google Shape;432;p50"/>
          <p:cNvSpPr txBox="1"/>
          <p:nvPr>
            <p:ph idx="3" type="body"/>
          </p:nvPr>
        </p:nvSpPr>
        <p:spPr>
          <a:xfrm>
            <a:off x="2040625" y="20314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meline">
  <p:cSld name="1_Timelin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-2" y="556575"/>
            <a:ext cx="9144002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-3" y="211700"/>
            <a:ext cx="914400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1 column.3" type="objTx">
  <p:cSld name="OBJECT_WITH_CAPTION_TEXT">
    <p:bg>
      <p:bgPr>
        <a:solidFill>
          <a:schemeClr val="lt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/>
          <p:nvPr/>
        </p:nvSpPr>
        <p:spPr>
          <a:xfrm>
            <a:off x="-125" y="929900"/>
            <a:ext cx="9144000" cy="35163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435" name="Google Shape;435;p51"/>
          <p:cNvPicPr preferRelativeResize="0"/>
          <p:nvPr/>
        </p:nvPicPr>
        <p:blipFill rotWithShape="1">
          <a:blip r:embed="rId2">
            <a:alphaModFix amt="20000"/>
          </a:blip>
          <a:srcRect b="12655" l="0" r="24997" t="24193"/>
          <a:stretch/>
        </p:blipFill>
        <p:spPr>
          <a:xfrm>
            <a:off x="0" y="926575"/>
            <a:ext cx="9143996" cy="3516298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436" name="Google Shape;436;p51"/>
          <p:cNvSpPr/>
          <p:nvPr/>
        </p:nvSpPr>
        <p:spPr>
          <a:xfrm>
            <a:off x="1776400" y="0"/>
            <a:ext cx="5591100" cy="520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1"/>
          <p:cNvSpPr txBox="1"/>
          <p:nvPr>
            <p:ph type="title"/>
          </p:nvPr>
        </p:nvSpPr>
        <p:spPr>
          <a:xfrm>
            <a:off x="2040625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51"/>
          <p:cNvSpPr txBox="1"/>
          <p:nvPr>
            <p:ph idx="1" type="subTitle"/>
          </p:nvPr>
        </p:nvSpPr>
        <p:spPr>
          <a:xfrm>
            <a:off x="2040625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9" name="Google Shape;439;p51"/>
          <p:cNvSpPr txBox="1"/>
          <p:nvPr>
            <p:ph idx="2" type="subTitle"/>
          </p:nvPr>
        </p:nvSpPr>
        <p:spPr>
          <a:xfrm>
            <a:off x="2040625" y="1672975"/>
            <a:ext cx="3217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0" name="Google Shape;440;p51"/>
          <p:cNvSpPr txBox="1"/>
          <p:nvPr>
            <p:ph idx="3" type="body"/>
          </p:nvPr>
        </p:nvSpPr>
        <p:spPr>
          <a:xfrm>
            <a:off x="2040625" y="20314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1 column.3 1">
  <p:cSld name="OBJECT_WITH_CAPTION_TEXT_1">
    <p:bg>
      <p:bgPr>
        <a:solidFill>
          <a:schemeClr val="lt2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/>
          <p:nvPr>
            <p:ph idx="2" type="pic"/>
          </p:nvPr>
        </p:nvSpPr>
        <p:spPr>
          <a:xfrm>
            <a:off x="0" y="936925"/>
            <a:ext cx="9144000" cy="3497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52"/>
          <p:cNvSpPr/>
          <p:nvPr/>
        </p:nvSpPr>
        <p:spPr>
          <a:xfrm>
            <a:off x="1776400" y="0"/>
            <a:ext cx="5591100" cy="5240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2"/>
          <p:cNvSpPr txBox="1"/>
          <p:nvPr>
            <p:ph type="title"/>
          </p:nvPr>
        </p:nvSpPr>
        <p:spPr>
          <a:xfrm>
            <a:off x="2040625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52"/>
          <p:cNvSpPr txBox="1"/>
          <p:nvPr>
            <p:ph idx="1" type="subTitle"/>
          </p:nvPr>
        </p:nvSpPr>
        <p:spPr>
          <a:xfrm>
            <a:off x="2040625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6" name="Google Shape;446;p52"/>
          <p:cNvSpPr txBox="1"/>
          <p:nvPr>
            <p:ph idx="3" type="subTitle"/>
          </p:nvPr>
        </p:nvSpPr>
        <p:spPr>
          <a:xfrm>
            <a:off x="2040625" y="1672975"/>
            <a:ext cx="3217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7" name="Google Shape;447;p52"/>
          <p:cNvSpPr txBox="1"/>
          <p:nvPr>
            <p:ph idx="4" type="body"/>
          </p:nvPr>
        </p:nvSpPr>
        <p:spPr>
          <a:xfrm>
            <a:off x="2040625" y="20314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2 column" type="picTx">
  <p:cSld name="PICTURE_WITH_CAPTION_TEXT">
    <p:bg>
      <p:bgPr>
        <a:solidFill>
          <a:schemeClr val="lt2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/>
          <p:nvPr/>
        </p:nvSpPr>
        <p:spPr>
          <a:xfrm>
            <a:off x="4201887" y="494075"/>
            <a:ext cx="4942200" cy="4637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3"/>
          <p:cNvSpPr/>
          <p:nvPr/>
        </p:nvSpPr>
        <p:spPr>
          <a:xfrm>
            <a:off x="0" y="494075"/>
            <a:ext cx="4532100" cy="4637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3"/>
          <p:cNvSpPr/>
          <p:nvPr/>
        </p:nvSpPr>
        <p:spPr>
          <a:xfrm>
            <a:off x="0" y="-22598"/>
            <a:ext cx="9144000" cy="16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3"/>
          <p:cNvSpPr txBox="1"/>
          <p:nvPr>
            <p:ph type="title"/>
          </p:nvPr>
        </p:nvSpPr>
        <p:spPr>
          <a:xfrm>
            <a:off x="2040625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ExtraBold"/>
              <a:buNone/>
              <a:defRPr b="1" i="0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53"/>
          <p:cNvSpPr txBox="1"/>
          <p:nvPr>
            <p:ph idx="1" type="subTitle"/>
          </p:nvPr>
        </p:nvSpPr>
        <p:spPr>
          <a:xfrm>
            <a:off x="2040625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4" name="Google Shape;454;p53"/>
          <p:cNvSpPr txBox="1"/>
          <p:nvPr>
            <p:ph idx="2" type="subTitle"/>
          </p:nvPr>
        </p:nvSpPr>
        <p:spPr>
          <a:xfrm>
            <a:off x="396250" y="19598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5" name="Google Shape;455;p53"/>
          <p:cNvSpPr txBox="1"/>
          <p:nvPr>
            <p:ph idx="3" type="subTitle"/>
          </p:nvPr>
        </p:nvSpPr>
        <p:spPr>
          <a:xfrm>
            <a:off x="4906425" y="19598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6" name="Google Shape;456;p53"/>
          <p:cNvSpPr txBox="1"/>
          <p:nvPr>
            <p:ph idx="4" type="body"/>
          </p:nvPr>
        </p:nvSpPr>
        <p:spPr>
          <a:xfrm>
            <a:off x="396250" y="23565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7" name="Google Shape;457;p53"/>
          <p:cNvSpPr txBox="1"/>
          <p:nvPr>
            <p:ph idx="5" type="body"/>
          </p:nvPr>
        </p:nvSpPr>
        <p:spPr>
          <a:xfrm>
            <a:off x="4906425" y="23565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3 column" type="vertTx">
  <p:cSld name="VERTICAL_TEXT">
    <p:bg>
      <p:bgPr>
        <a:solidFill>
          <a:schemeClr val="lt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"/>
          <p:cNvSpPr/>
          <p:nvPr/>
        </p:nvSpPr>
        <p:spPr>
          <a:xfrm>
            <a:off x="4210170" y="494075"/>
            <a:ext cx="4942200" cy="4637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4"/>
          <p:cNvSpPr/>
          <p:nvPr/>
        </p:nvSpPr>
        <p:spPr>
          <a:xfrm>
            <a:off x="1293436" y="494075"/>
            <a:ext cx="4942200" cy="4637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4"/>
          <p:cNvSpPr/>
          <p:nvPr/>
        </p:nvSpPr>
        <p:spPr>
          <a:xfrm>
            <a:off x="0" y="494075"/>
            <a:ext cx="3050700" cy="4637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4"/>
          <p:cNvSpPr/>
          <p:nvPr/>
        </p:nvSpPr>
        <p:spPr>
          <a:xfrm>
            <a:off x="0" y="-22598"/>
            <a:ext cx="9144000" cy="16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4"/>
          <p:cNvSpPr txBox="1"/>
          <p:nvPr>
            <p:ph type="title"/>
          </p:nvPr>
        </p:nvSpPr>
        <p:spPr>
          <a:xfrm>
            <a:off x="2040625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ExtraBold"/>
              <a:buNone/>
              <a:defRPr b="1" i="0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54"/>
          <p:cNvSpPr txBox="1"/>
          <p:nvPr>
            <p:ph idx="1" type="subTitle"/>
          </p:nvPr>
        </p:nvSpPr>
        <p:spPr>
          <a:xfrm>
            <a:off x="2040625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5" name="Google Shape;465;p54"/>
          <p:cNvSpPr txBox="1"/>
          <p:nvPr>
            <p:ph idx="2" type="subTitle"/>
          </p:nvPr>
        </p:nvSpPr>
        <p:spPr>
          <a:xfrm>
            <a:off x="303750" y="1959800"/>
            <a:ext cx="2443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6" name="Google Shape;466;p54"/>
          <p:cNvSpPr txBox="1"/>
          <p:nvPr>
            <p:ph idx="3" type="body"/>
          </p:nvPr>
        </p:nvSpPr>
        <p:spPr>
          <a:xfrm>
            <a:off x="303750" y="2356550"/>
            <a:ext cx="2443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67" name="Google Shape;467;p54"/>
          <p:cNvSpPr txBox="1"/>
          <p:nvPr>
            <p:ph idx="4" type="subTitle"/>
          </p:nvPr>
        </p:nvSpPr>
        <p:spPr>
          <a:xfrm>
            <a:off x="3401325" y="1959800"/>
            <a:ext cx="2443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8" name="Google Shape;468;p54"/>
          <p:cNvSpPr txBox="1"/>
          <p:nvPr>
            <p:ph idx="5" type="body"/>
          </p:nvPr>
        </p:nvSpPr>
        <p:spPr>
          <a:xfrm>
            <a:off x="3401325" y="2356550"/>
            <a:ext cx="2443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69" name="Google Shape;469;p54"/>
          <p:cNvSpPr txBox="1"/>
          <p:nvPr>
            <p:ph idx="6" type="subTitle"/>
          </p:nvPr>
        </p:nvSpPr>
        <p:spPr>
          <a:xfrm>
            <a:off x="6498900" y="1959800"/>
            <a:ext cx="2443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0" name="Google Shape;470;p54"/>
          <p:cNvSpPr txBox="1"/>
          <p:nvPr>
            <p:ph idx="7" type="body"/>
          </p:nvPr>
        </p:nvSpPr>
        <p:spPr>
          <a:xfrm>
            <a:off x="6498900" y="2356550"/>
            <a:ext cx="2443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al Box - 1.1" type="vertTitleAndTx">
  <p:cSld name="VERTICAL_TITLE_AND_VERTICAL_TEXT">
    <p:bg>
      <p:bgPr>
        <a:solidFill>
          <a:schemeClr val="lt2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/>
          <p:nvPr/>
        </p:nvSpPr>
        <p:spPr>
          <a:xfrm>
            <a:off x="-600" y="-13450"/>
            <a:ext cx="24048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473" name="Google Shape;473;p55"/>
          <p:cNvPicPr preferRelativeResize="0"/>
          <p:nvPr/>
        </p:nvPicPr>
        <p:blipFill rotWithShape="1">
          <a:blip r:embed="rId2">
            <a:alphaModFix amt="40000"/>
          </a:blip>
          <a:srcRect b="22513" l="22973" r="345" t="1808"/>
          <a:stretch/>
        </p:blipFill>
        <p:spPr>
          <a:xfrm>
            <a:off x="0" y="-13450"/>
            <a:ext cx="2404763" cy="5143498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474" name="Google Shape;474;p55"/>
          <p:cNvSpPr/>
          <p:nvPr/>
        </p:nvSpPr>
        <p:spPr>
          <a:xfrm>
            <a:off x="939437" y="1238329"/>
            <a:ext cx="7831200" cy="359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5"/>
          <p:cNvSpPr txBox="1"/>
          <p:nvPr>
            <p:ph type="title"/>
          </p:nvPr>
        </p:nvSpPr>
        <p:spPr>
          <a:xfrm>
            <a:off x="3145813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55"/>
          <p:cNvSpPr txBox="1"/>
          <p:nvPr>
            <p:ph idx="1" type="subTitle"/>
          </p:nvPr>
        </p:nvSpPr>
        <p:spPr>
          <a:xfrm>
            <a:off x="3145813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7" name="Google Shape;477;p55"/>
          <p:cNvSpPr txBox="1"/>
          <p:nvPr>
            <p:ph idx="2" type="subTitle"/>
          </p:nvPr>
        </p:nvSpPr>
        <p:spPr>
          <a:xfrm>
            <a:off x="1501438" y="15487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8" name="Google Shape;478;p55"/>
          <p:cNvSpPr txBox="1"/>
          <p:nvPr>
            <p:ph idx="3" type="body"/>
          </p:nvPr>
        </p:nvSpPr>
        <p:spPr>
          <a:xfrm>
            <a:off x="1501438" y="17930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9" name="Google Shape;479;p55"/>
          <p:cNvSpPr txBox="1"/>
          <p:nvPr>
            <p:ph idx="4" type="subTitle"/>
          </p:nvPr>
        </p:nvSpPr>
        <p:spPr>
          <a:xfrm>
            <a:off x="1501438" y="26099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0" name="Google Shape;480;p55"/>
          <p:cNvSpPr txBox="1"/>
          <p:nvPr>
            <p:ph idx="5" type="body"/>
          </p:nvPr>
        </p:nvSpPr>
        <p:spPr>
          <a:xfrm>
            <a:off x="1501438" y="28542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81" name="Google Shape;481;p55"/>
          <p:cNvSpPr txBox="1"/>
          <p:nvPr>
            <p:ph idx="6" type="subTitle"/>
          </p:nvPr>
        </p:nvSpPr>
        <p:spPr>
          <a:xfrm>
            <a:off x="1501438" y="3749215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2" name="Google Shape;482;p55"/>
          <p:cNvSpPr txBox="1"/>
          <p:nvPr>
            <p:ph idx="7" type="body"/>
          </p:nvPr>
        </p:nvSpPr>
        <p:spPr>
          <a:xfrm>
            <a:off x="1501438" y="3993565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al Box - 1.2">
  <p:cSld name="Title &amp; Subhead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/>
          <p:nvPr/>
        </p:nvSpPr>
        <p:spPr>
          <a:xfrm>
            <a:off x="6739200" y="-13450"/>
            <a:ext cx="24048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485" name="Google Shape;485;p56"/>
          <p:cNvPicPr preferRelativeResize="0"/>
          <p:nvPr/>
        </p:nvPicPr>
        <p:blipFill rotWithShape="1">
          <a:blip r:embed="rId2">
            <a:alphaModFix amt="40000"/>
          </a:blip>
          <a:srcRect b="22513" l="22973" r="345" t="1808"/>
          <a:stretch/>
        </p:blipFill>
        <p:spPr>
          <a:xfrm>
            <a:off x="6739087" y="-750"/>
            <a:ext cx="2404763" cy="5143498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486" name="Google Shape;486;p56"/>
          <p:cNvSpPr txBox="1"/>
          <p:nvPr>
            <p:ph idx="12" type="sldNum"/>
          </p:nvPr>
        </p:nvSpPr>
        <p:spPr>
          <a:xfrm>
            <a:off x="8907463" y="4930775"/>
            <a:ext cx="951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3"/>
              <a:buFont typeface="Arial"/>
              <a:buNone/>
              <a:defRPr b="0" i="0" sz="4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3"/>
              <a:buFont typeface="Arial"/>
              <a:buNone/>
              <a:defRPr b="0" i="0" sz="4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3"/>
              <a:buFont typeface="Arial"/>
              <a:buNone/>
              <a:defRPr b="0" i="0" sz="4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3"/>
              <a:buFont typeface="Arial"/>
              <a:buNone/>
              <a:defRPr b="0" i="0" sz="4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3"/>
              <a:buFont typeface="Arial"/>
              <a:buNone/>
              <a:defRPr b="0" i="0" sz="4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3"/>
              <a:buFont typeface="Arial"/>
              <a:buNone/>
              <a:defRPr b="0" i="0" sz="4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3"/>
              <a:buFont typeface="Arial"/>
              <a:buNone/>
              <a:defRPr b="0" i="0" sz="4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3"/>
              <a:buFont typeface="Arial"/>
              <a:buNone/>
              <a:defRPr b="0" i="0" sz="4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3"/>
              <a:buFont typeface="Arial"/>
              <a:buNone/>
              <a:defRPr b="0" i="0" sz="4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7" name="Google Shape;487;p56"/>
          <p:cNvSpPr/>
          <p:nvPr/>
        </p:nvSpPr>
        <p:spPr>
          <a:xfrm>
            <a:off x="416923" y="1238329"/>
            <a:ext cx="7831200" cy="359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6"/>
          <p:cNvSpPr txBox="1"/>
          <p:nvPr>
            <p:ph type="title"/>
          </p:nvPr>
        </p:nvSpPr>
        <p:spPr>
          <a:xfrm>
            <a:off x="1004313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56"/>
          <p:cNvSpPr txBox="1"/>
          <p:nvPr>
            <p:ph idx="1" type="subTitle"/>
          </p:nvPr>
        </p:nvSpPr>
        <p:spPr>
          <a:xfrm>
            <a:off x="1004313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0" name="Google Shape;490;p56"/>
          <p:cNvSpPr txBox="1"/>
          <p:nvPr>
            <p:ph idx="2" type="subTitle"/>
          </p:nvPr>
        </p:nvSpPr>
        <p:spPr>
          <a:xfrm>
            <a:off x="899163" y="15487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1" name="Google Shape;491;p56"/>
          <p:cNvSpPr txBox="1"/>
          <p:nvPr>
            <p:ph idx="3" type="body"/>
          </p:nvPr>
        </p:nvSpPr>
        <p:spPr>
          <a:xfrm>
            <a:off x="899163" y="17930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2" name="Google Shape;492;p56"/>
          <p:cNvSpPr txBox="1"/>
          <p:nvPr>
            <p:ph idx="4" type="subTitle"/>
          </p:nvPr>
        </p:nvSpPr>
        <p:spPr>
          <a:xfrm>
            <a:off x="899163" y="26099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3" name="Google Shape;493;p56"/>
          <p:cNvSpPr txBox="1"/>
          <p:nvPr>
            <p:ph idx="5" type="body"/>
          </p:nvPr>
        </p:nvSpPr>
        <p:spPr>
          <a:xfrm>
            <a:off x="899163" y="28542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4" name="Google Shape;494;p56"/>
          <p:cNvSpPr txBox="1"/>
          <p:nvPr>
            <p:ph idx="6" type="subTitle"/>
          </p:nvPr>
        </p:nvSpPr>
        <p:spPr>
          <a:xfrm>
            <a:off x="899163" y="3749215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5" name="Google Shape;495;p56"/>
          <p:cNvSpPr txBox="1"/>
          <p:nvPr>
            <p:ph idx="7" type="body"/>
          </p:nvPr>
        </p:nvSpPr>
        <p:spPr>
          <a:xfrm>
            <a:off x="899163" y="3993565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al Box - 2.1">
  <p:cSld name="1_Title &amp; Subhead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"/>
          <p:cNvSpPr/>
          <p:nvPr/>
        </p:nvSpPr>
        <p:spPr>
          <a:xfrm>
            <a:off x="-600" y="-13450"/>
            <a:ext cx="24048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indoor, floor, furniture, seat&#10;&#10;Description automatically generated" id="498" name="Google Shape;498;p57"/>
          <p:cNvPicPr preferRelativeResize="0"/>
          <p:nvPr/>
        </p:nvPicPr>
        <p:blipFill rotWithShape="1">
          <a:blip r:embed="rId2">
            <a:alphaModFix amt="20000"/>
          </a:blip>
          <a:srcRect b="-1099" l="73747" r="0" t="242"/>
          <a:stretch/>
        </p:blipFill>
        <p:spPr>
          <a:xfrm>
            <a:off x="-40495" y="-76350"/>
            <a:ext cx="2444701" cy="5282798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499" name="Google Shape;499;p57"/>
          <p:cNvSpPr/>
          <p:nvPr/>
        </p:nvSpPr>
        <p:spPr>
          <a:xfrm>
            <a:off x="939437" y="1238329"/>
            <a:ext cx="7831200" cy="359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7"/>
          <p:cNvSpPr txBox="1"/>
          <p:nvPr>
            <p:ph type="title"/>
          </p:nvPr>
        </p:nvSpPr>
        <p:spPr>
          <a:xfrm>
            <a:off x="3145813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57"/>
          <p:cNvSpPr txBox="1"/>
          <p:nvPr>
            <p:ph idx="1" type="subTitle"/>
          </p:nvPr>
        </p:nvSpPr>
        <p:spPr>
          <a:xfrm>
            <a:off x="3145813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2" name="Google Shape;502;p57"/>
          <p:cNvSpPr txBox="1"/>
          <p:nvPr>
            <p:ph idx="2" type="subTitle"/>
          </p:nvPr>
        </p:nvSpPr>
        <p:spPr>
          <a:xfrm>
            <a:off x="1501438" y="15487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3" name="Google Shape;503;p57"/>
          <p:cNvSpPr txBox="1"/>
          <p:nvPr>
            <p:ph idx="3" type="body"/>
          </p:nvPr>
        </p:nvSpPr>
        <p:spPr>
          <a:xfrm>
            <a:off x="1501438" y="17930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4" name="Google Shape;504;p57"/>
          <p:cNvSpPr txBox="1"/>
          <p:nvPr>
            <p:ph idx="4" type="subTitle"/>
          </p:nvPr>
        </p:nvSpPr>
        <p:spPr>
          <a:xfrm>
            <a:off x="1501438" y="26099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5" name="Google Shape;505;p57"/>
          <p:cNvSpPr txBox="1"/>
          <p:nvPr>
            <p:ph idx="5" type="body"/>
          </p:nvPr>
        </p:nvSpPr>
        <p:spPr>
          <a:xfrm>
            <a:off x="1501438" y="28542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6" name="Google Shape;506;p57"/>
          <p:cNvSpPr txBox="1"/>
          <p:nvPr>
            <p:ph idx="6" type="subTitle"/>
          </p:nvPr>
        </p:nvSpPr>
        <p:spPr>
          <a:xfrm>
            <a:off x="1501438" y="3749215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7" name="Google Shape;507;p57"/>
          <p:cNvSpPr txBox="1"/>
          <p:nvPr>
            <p:ph idx="7" type="body"/>
          </p:nvPr>
        </p:nvSpPr>
        <p:spPr>
          <a:xfrm>
            <a:off x="1501438" y="3993565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al Box - 2.2">
  <p:cSld name="Template 3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8"/>
          <p:cNvSpPr/>
          <p:nvPr/>
        </p:nvSpPr>
        <p:spPr>
          <a:xfrm>
            <a:off x="6739200" y="-13450"/>
            <a:ext cx="24048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indoor, floor, furniture, seat&#10;&#10;Description automatically generated" id="510" name="Google Shape;510;p58"/>
          <p:cNvPicPr preferRelativeResize="0"/>
          <p:nvPr/>
        </p:nvPicPr>
        <p:blipFill rotWithShape="1">
          <a:blip r:embed="rId2">
            <a:alphaModFix amt="20000"/>
          </a:blip>
          <a:srcRect b="-1099" l="73747" r="0" t="242"/>
          <a:stretch/>
        </p:blipFill>
        <p:spPr>
          <a:xfrm>
            <a:off x="6739205" y="-76200"/>
            <a:ext cx="2444701" cy="5282798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511" name="Google Shape;511;p58"/>
          <p:cNvSpPr/>
          <p:nvPr/>
        </p:nvSpPr>
        <p:spPr>
          <a:xfrm>
            <a:off x="416923" y="1238329"/>
            <a:ext cx="7831200" cy="359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8"/>
          <p:cNvSpPr txBox="1"/>
          <p:nvPr>
            <p:ph type="title"/>
          </p:nvPr>
        </p:nvSpPr>
        <p:spPr>
          <a:xfrm>
            <a:off x="1004313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58"/>
          <p:cNvSpPr txBox="1"/>
          <p:nvPr>
            <p:ph idx="1" type="subTitle"/>
          </p:nvPr>
        </p:nvSpPr>
        <p:spPr>
          <a:xfrm>
            <a:off x="1004313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4" name="Google Shape;514;p58"/>
          <p:cNvSpPr txBox="1"/>
          <p:nvPr>
            <p:ph idx="2" type="subTitle"/>
          </p:nvPr>
        </p:nvSpPr>
        <p:spPr>
          <a:xfrm>
            <a:off x="899163" y="15487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5" name="Google Shape;515;p58"/>
          <p:cNvSpPr txBox="1"/>
          <p:nvPr>
            <p:ph idx="3" type="body"/>
          </p:nvPr>
        </p:nvSpPr>
        <p:spPr>
          <a:xfrm>
            <a:off x="899163" y="17930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16" name="Google Shape;516;p58"/>
          <p:cNvSpPr txBox="1"/>
          <p:nvPr>
            <p:ph idx="4" type="subTitle"/>
          </p:nvPr>
        </p:nvSpPr>
        <p:spPr>
          <a:xfrm>
            <a:off x="899163" y="26099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7" name="Google Shape;517;p58"/>
          <p:cNvSpPr txBox="1"/>
          <p:nvPr>
            <p:ph idx="5" type="body"/>
          </p:nvPr>
        </p:nvSpPr>
        <p:spPr>
          <a:xfrm>
            <a:off x="899163" y="28542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18" name="Google Shape;518;p58"/>
          <p:cNvSpPr txBox="1"/>
          <p:nvPr>
            <p:ph idx="6" type="subTitle"/>
          </p:nvPr>
        </p:nvSpPr>
        <p:spPr>
          <a:xfrm>
            <a:off x="899163" y="3749215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9" name="Google Shape;519;p58"/>
          <p:cNvSpPr txBox="1"/>
          <p:nvPr>
            <p:ph idx="7" type="body"/>
          </p:nvPr>
        </p:nvSpPr>
        <p:spPr>
          <a:xfrm>
            <a:off x="899163" y="3993565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al Box - 3.1">
  <p:cSld name="Template 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9"/>
          <p:cNvSpPr/>
          <p:nvPr/>
        </p:nvSpPr>
        <p:spPr>
          <a:xfrm>
            <a:off x="-600" y="-13450"/>
            <a:ext cx="24048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522" name="Google Shape;522;p59"/>
          <p:cNvPicPr preferRelativeResize="0"/>
          <p:nvPr/>
        </p:nvPicPr>
        <p:blipFill rotWithShape="1">
          <a:blip r:embed="rId2">
            <a:alphaModFix amt="22000"/>
          </a:blip>
          <a:srcRect b="0" l="71957" r="0" t="0"/>
          <a:stretch/>
        </p:blipFill>
        <p:spPr>
          <a:xfrm>
            <a:off x="0" y="0"/>
            <a:ext cx="2404041" cy="5143502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523" name="Google Shape;523;p59"/>
          <p:cNvSpPr/>
          <p:nvPr/>
        </p:nvSpPr>
        <p:spPr>
          <a:xfrm>
            <a:off x="939437" y="1238329"/>
            <a:ext cx="7831200" cy="359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9"/>
          <p:cNvSpPr txBox="1"/>
          <p:nvPr>
            <p:ph type="title"/>
          </p:nvPr>
        </p:nvSpPr>
        <p:spPr>
          <a:xfrm>
            <a:off x="3145813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59"/>
          <p:cNvSpPr txBox="1"/>
          <p:nvPr>
            <p:ph idx="1" type="subTitle"/>
          </p:nvPr>
        </p:nvSpPr>
        <p:spPr>
          <a:xfrm>
            <a:off x="3145813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6" name="Google Shape;526;p59"/>
          <p:cNvSpPr txBox="1"/>
          <p:nvPr>
            <p:ph idx="2" type="subTitle"/>
          </p:nvPr>
        </p:nvSpPr>
        <p:spPr>
          <a:xfrm>
            <a:off x="1501438" y="15487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7" name="Google Shape;527;p59"/>
          <p:cNvSpPr txBox="1"/>
          <p:nvPr>
            <p:ph idx="3" type="body"/>
          </p:nvPr>
        </p:nvSpPr>
        <p:spPr>
          <a:xfrm>
            <a:off x="1501438" y="17930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8" name="Google Shape;528;p59"/>
          <p:cNvSpPr txBox="1"/>
          <p:nvPr>
            <p:ph idx="4" type="subTitle"/>
          </p:nvPr>
        </p:nvSpPr>
        <p:spPr>
          <a:xfrm>
            <a:off x="1501438" y="26099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9" name="Google Shape;529;p59"/>
          <p:cNvSpPr txBox="1"/>
          <p:nvPr>
            <p:ph idx="5" type="body"/>
          </p:nvPr>
        </p:nvSpPr>
        <p:spPr>
          <a:xfrm>
            <a:off x="1501438" y="28542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0" name="Google Shape;530;p59"/>
          <p:cNvSpPr txBox="1"/>
          <p:nvPr>
            <p:ph idx="6" type="subTitle"/>
          </p:nvPr>
        </p:nvSpPr>
        <p:spPr>
          <a:xfrm>
            <a:off x="1501438" y="3749215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1" name="Google Shape;531;p59"/>
          <p:cNvSpPr txBox="1"/>
          <p:nvPr>
            <p:ph idx="7" type="body"/>
          </p:nvPr>
        </p:nvSpPr>
        <p:spPr>
          <a:xfrm>
            <a:off x="1501438" y="3993565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al Box - 3.2" showMasterSp="0">
  <p:cSld name="1_Custom Layout 2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/>
          <p:nvPr/>
        </p:nvSpPr>
        <p:spPr>
          <a:xfrm>
            <a:off x="6739200" y="-13450"/>
            <a:ext cx="2404800" cy="51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534" name="Google Shape;534;p60"/>
          <p:cNvPicPr preferRelativeResize="0"/>
          <p:nvPr/>
        </p:nvPicPr>
        <p:blipFill rotWithShape="1">
          <a:blip r:embed="rId2">
            <a:alphaModFix amt="22000"/>
          </a:blip>
          <a:srcRect b="0" l="71957" r="0" t="0"/>
          <a:stretch/>
        </p:blipFill>
        <p:spPr>
          <a:xfrm>
            <a:off x="6739800" y="0"/>
            <a:ext cx="2404041" cy="5143502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535" name="Google Shape;535;p60"/>
          <p:cNvSpPr/>
          <p:nvPr/>
        </p:nvSpPr>
        <p:spPr>
          <a:xfrm>
            <a:off x="416923" y="1238329"/>
            <a:ext cx="7831200" cy="359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0"/>
          <p:cNvSpPr txBox="1"/>
          <p:nvPr>
            <p:ph type="title"/>
          </p:nvPr>
        </p:nvSpPr>
        <p:spPr>
          <a:xfrm>
            <a:off x="1004313" y="631000"/>
            <a:ext cx="5062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60"/>
          <p:cNvSpPr txBox="1"/>
          <p:nvPr>
            <p:ph idx="1" type="subTitle"/>
          </p:nvPr>
        </p:nvSpPr>
        <p:spPr>
          <a:xfrm>
            <a:off x="1004313" y="391900"/>
            <a:ext cx="5062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8" name="Google Shape;538;p60"/>
          <p:cNvSpPr txBox="1"/>
          <p:nvPr>
            <p:ph idx="2" type="subTitle"/>
          </p:nvPr>
        </p:nvSpPr>
        <p:spPr>
          <a:xfrm>
            <a:off x="899163" y="15487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9" name="Google Shape;539;p60"/>
          <p:cNvSpPr txBox="1"/>
          <p:nvPr>
            <p:ph idx="3" type="body"/>
          </p:nvPr>
        </p:nvSpPr>
        <p:spPr>
          <a:xfrm>
            <a:off x="899163" y="17930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0" name="Google Shape;540;p60"/>
          <p:cNvSpPr txBox="1"/>
          <p:nvPr>
            <p:ph idx="4" type="subTitle"/>
          </p:nvPr>
        </p:nvSpPr>
        <p:spPr>
          <a:xfrm>
            <a:off x="899163" y="26099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1" name="Google Shape;541;p60"/>
          <p:cNvSpPr txBox="1"/>
          <p:nvPr>
            <p:ph idx="5" type="body"/>
          </p:nvPr>
        </p:nvSpPr>
        <p:spPr>
          <a:xfrm>
            <a:off x="899163" y="28542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2" name="Google Shape;542;p60"/>
          <p:cNvSpPr txBox="1"/>
          <p:nvPr>
            <p:ph idx="6" type="subTitle"/>
          </p:nvPr>
        </p:nvSpPr>
        <p:spPr>
          <a:xfrm>
            <a:off x="899163" y="3749215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3" name="Google Shape;543;p60"/>
          <p:cNvSpPr txBox="1"/>
          <p:nvPr>
            <p:ph idx="7" type="body"/>
          </p:nvPr>
        </p:nvSpPr>
        <p:spPr>
          <a:xfrm>
            <a:off x="899163" y="3993565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-2" y="556575"/>
            <a:ext cx="9144002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b="1" i="0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None/>
              <a:def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-3" y="211700"/>
            <a:ext cx="914400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b="1" i="0"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7"/>
          <p:cNvSpPr/>
          <p:nvPr/>
        </p:nvSpPr>
        <p:spPr>
          <a:xfrm>
            <a:off x="0" y="4255476"/>
            <a:ext cx="9143999" cy="88802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with Image">
  <p:cSld name="CUSTOM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1"/>
          <p:cNvSpPr/>
          <p:nvPr/>
        </p:nvSpPr>
        <p:spPr>
          <a:xfrm>
            <a:off x="0" y="874050"/>
            <a:ext cx="9157500" cy="350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61"/>
          <p:cNvPicPr preferRelativeResize="0"/>
          <p:nvPr/>
        </p:nvPicPr>
        <p:blipFill rotWithShape="1">
          <a:blip r:embed="rId2">
            <a:alphaModFix amt="21000"/>
          </a:blip>
          <a:srcRect b="20142" l="0" r="0" t="15580"/>
          <a:stretch/>
        </p:blipFill>
        <p:spPr>
          <a:xfrm>
            <a:off x="6750" y="855025"/>
            <a:ext cx="9144003" cy="3526975"/>
          </a:xfrm>
          <a:prstGeom prst="rect">
            <a:avLst/>
          </a:prstGeom>
          <a:noFill/>
          <a:ln>
            <a:noFill/>
          </a:ln>
          <a:effectLst>
            <a:outerShdw blurRad="585788" rotWithShape="0" algn="bl" dir="6240000" dist="57150">
              <a:srgbClr val="000000">
                <a:alpha val="29803"/>
              </a:srgbClr>
            </a:outerShdw>
          </a:effectLst>
        </p:spPr>
      </p:pic>
      <p:sp>
        <p:nvSpPr>
          <p:cNvPr id="547" name="Google Shape;547;p61"/>
          <p:cNvSpPr/>
          <p:nvPr/>
        </p:nvSpPr>
        <p:spPr>
          <a:xfrm>
            <a:off x="669174" y="0"/>
            <a:ext cx="4741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1"/>
          <p:cNvSpPr txBox="1"/>
          <p:nvPr>
            <p:ph type="title"/>
          </p:nvPr>
        </p:nvSpPr>
        <p:spPr>
          <a:xfrm>
            <a:off x="1003850" y="631000"/>
            <a:ext cx="40725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61"/>
          <p:cNvSpPr txBox="1"/>
          <p:nvPr>
            <p:ph idx="1" type="subTitle"/>
          </p:nvPr>
        </p:nvSpPr>
        <p:spPr>
          <a:xfrm>
            <a:off x="1003850" y="391900"/>
            <a:ext cx="4072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0" name="Google Shape;550;p61"/>
          <p:cNvSpPr txBox="1"/>
          <p:nvPr>
            <p:ph idx="2" type="title"/>
          </p:nvPr>
        </p:nvSpPr>
        <p:spPr>
          <a:xfrm>
            <a:off x="1051672" y="1647090"/>
            <a:ext cx="1988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1" name="Google Shape;551;p61"/>
          <p:cNvSpPr txBox="1"/>
          <p:nvPr>
            <p:ph idx="3" type="body"/>
          </p:nvPr>
        </p:nvSpPr>
        <p:spPr>
          <a:xfrm>
            <a:off x="1128322" y="2178165"/>
            <a:ext cx="1835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2" name="Google Shape;552;p61"/>
          <p:cNvSpPr txBox="1"/>
          <p:nvPr>
            <p:ph idx="4" type="title"/>
          </p:nvPr>
        </p:nvSpPr>
        <p:spPr>
          <a:xfrm>
            <a:off x="3040072" y="1647090"/>
            <a:ext cx="1988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3" name="Google Shape;553;p61"/>
          <p:cNvSpPr txBox="1"/>
          <p:nvPr>
            <p:ph idx="5" type="body"/>
          </p:nvPr>
        </p:nvSpPr>
        <p:spPr>
          <a:xfrm>
            <a:off x="3116722" y="2178165"/>
            <a:ext cx="1835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4" name="Google Shape;554;p61"/>
          <p:cNvSpPr txBox="1"/>
          <p:nvPr>
            <p:ph idx="6" type="title"/>
          </p:nvPr>
        </p:nvSpPr>
        <p:spPr>
          <a:xfrm>
            <a:off x="1051672" y="2933565"/>
            <a:ext cx="1988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5" name="Google Shape;555;p61"/>
          <p:cNvSpPr txBox="1"/>
          <p:nvPr>
            <p:ph idx="7" type="body"/>
          </p:nvPr>
        </p:nvSpPr>
        <p:spPr>
          <a:xfrm>
            <a:off x="1128322" y="3464640"/>
            <a:ext cx="1835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6" name="Google Shape;556;p61"/>
          <p:cNvSpPr txBox="1"/>
          <p:nvPr>
            <p:ph idx="8" type="title"/>
          </p:nvPr>
        </p:nvSpPr>
        <p:spPr>
          <a:xfrm>
            <a:off x="3040072" y="2933565"/>
            <a:ext cx="1988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7" name="Google Shape;557;p61"/>
          <p:cNvSpPr txBox="1"/>
          <p:nvPr>
            <p:ph idx="9" type="body"/>
          </p:nvPr>
        </p:nvSpPr>
        <p:spPr>
          <a:xfrm>
            <a:off x="3116722" y="3464640"/>
            <a:ext cx="1835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with Image 1">
  <p:cSld name="CUSTOM_23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2"/>
          <p:cNvSpPr/>
          <p:nvPr>
            <p:ph idx="2" type="pic"/>
          </p:nvPr>
        </p:nvSpPr>
        <p:spPr>
          <a:xfrm>
            <a:off x="9550" y="831750"/>
            <a:ext cx="9144000" cy="353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62"/>
          <p:cNvSpPr/>
          <p:nvPr/>
        </p:nvSpPr>
        <p:spPr>
          <a:xfrm>
            <a:off x="669174" y="0"/>
            <a:ext cx="4741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2"/>
          <p:cNvSpPr txBox="1"/>
          <p:nvPr>
            <p:ph type="title"/>
          </p:nvPr>
        </p:nvSpPr>
        <p:spPr>
          <a:xfrm>
            <a:off x="1003850" y="631000"/>
            <a:ext cx="40725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62"/>
          <p:cNvSpPr txBox="1"/>
          <p:nvPr>
            <p:ph idx="1" type="subTitle"/>
          </p:nvPr>
        </p:nvSpPr>
        <p:spPr>
          <a:xfrm>
            <a:off x="1003850" y="391900"/>
            <a:ext cx="4072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3" name="Google Shape;563;p62"/>
          <p:cNvSpPr txBox="1"/>
          <p:nvPr>
            <p:ph idx="3" type="title"/>
          </p:nvPr>
        </p:nvSpPr>
        <p:spPr>
          <a:xfrm>
            <a:off x="1051672" y="1647090"/>
            <a:ext cx="1988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4" name="Google Shape;564;p62"/>
          <p:cNvSpPr txBox="1"/>
          <p:nvPr>
            <p:ph idx="4" type="body"/>
          </p:nvPr>
        </p:nvSpPr>
        <p:spPr>
          <a:xfrm>
            <a:off x="1128322" y="2178165"/>
            <a:ext cx="1835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5" name="Google Shape;565;p62"/>
          <p:cNvSpPr txBox="1"/>
          <p:nvPr>
            <p:ph idx="5" type="title"/>
          </p:nvPr>
        </p:nvSpPr>
        <p:spPr>
          <a:xfrm>
            <a:off x="3040072" y="1647090"/>
            <a:ext cx="1988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6" name="Google Shape;566;p62"/>
          <p:cNvSpPr txBox="1"/>
          <p:nvPr>
            <p:ph idx="6" type="body"/>
          </p:nvPr>
        </p:nvSpPr>
        <p:spPr>
          <a:xfrm>
            <a:off x="3116722" y="2178165"/>
            <a:ext cx="1835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7" name="Google Shape;567;p62"/>
          <p:cNvSpPr txBox="1"/>
          <p:nvPr>
            <p:ph idx="7" type="title"/>
          </p:nvPr>
        </p:nvSpPr>
        <p:spPr>
          <a:xfrm>
            <a:off x="1051672" y="2933565"/>
            <a:ext cx="1988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8" name="Google Shape;568;p62"/>
          <p:cNvSpPr txBox="1"/>
          <p:nvPr>
            <p:ph idx="8" type="body"/>
          </p:nvPr>
        </p:nvSpPr>
        <p:spPr>
          <a:xfrm>
            <a:off x="1128322" y="3464640"/>
            <a:ext cx="1835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9" name="Google Shape;569;p62"/>
          <p:cNvSpPr txBox="1"/>
          <p:nvPr>
            <p:ph idx="9" type="title"/>
          </p:nvPr>
        </p:nvSpPr>
        <p:spPr>
          <a:xfrm>
            <a:off x="3040072" y="2933565"/>
            <a:ext cx="1988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62"/>
          <p:cNvSpPr txBox="1"/>
          <p:nvPr>
            <p:ph idx="13" type="body"/>
          </p:nvPr>
        </p:nvSpPr>
        <p:spPr>
          <a:xfrm>
            <a:off x="3116722" y="3464640"/>
            <a:ext cx="1835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Banner">
  <p:cSld name="CUSTOM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3"/>
          <p:cNvSpPr/>
          <p:nvPr/>
        </p:nvSpPr>
        <p:spPr>
          <a:xfrm>
            <a:off x="0" y="0"/>
            <a:ext cx="9144000" cy="15264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3"/>
          <p:cNvSpPr txBox="1"/>
          <p:nvPr>
            <p:ph type="title"/>
          </p:nvPr>
        </p:nvSpPr>
        <p:spPr>
          <a:xfrm>
            <a:off x="267700" y="631000"/>
            <a:ext cx="8608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ExtraBold"/>
              <a:buNone/>
              <a:defRPr b="1" i="0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63"/>
          <p:cNvSpPr txBox="1"/>
          <p:nvPr>
            <p:ph idx="1" type="subTitle"/>
          </p:nvPr>
        </p:nvSpPr>
        <p:spPr>
          <a:xfrm>
            <a:off x="267700" y="391900"/>
            <a:ext cx="8608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Image 1 (right)">
  <p:cSld name="CUSTOM_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4"/>
          <p:cNvSpPr/>
          <p:nvPr/>
        </p:nvSpPr>
        <p:spPr>
          <a:xfrm>
            <a:off x="4572000" y="0"/>
            <a:ext cx="4585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64"/>
          <p:cNvPicPr preferRelativeResize="0"/>
          <p:nvPr/>
        </p:nvPicPr>
        <p:blipFill rotWithShape="1">
          <a:blip r:embed="rId2">
            <a:alphaModFix amt="30000"/>
          </a:blip>
          <a:srcRect b="0" l="49220" r="0" t="0"/>
          <a:stretch/>
        </p:blipFill>
        <p:spPr>
          <a:xfrm>
            <a:off x="4572000" y="-50"/>
            <a:ext cx="4572001" cy="5143601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28575">
              <a:srgbClr val="000000">
                <a:alpha val="40784"/>
              </a:srgbClr>
            </a:outerShdw>
          </a:effectLst>
        </p:spPr>
      </p:pic>
      <p:sp>
        <p:nvSpPr>
          <p:cNvPr id="578" name="Google Shape;578;p64"/>
          <p:cNvSpPr txBox="1"/>
          <p:nvPr>
            <p:ph type="title"/>
          </p:nvPr>
        </p:nvSpPr>
        <p:spPr>
          <a:xfrm>
            <a:off x="195500" y="631000"/>
            <a:ext cx="4144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64"/>
          <p:cNvSpPr txBox="1"/>
          <p:nvPr>
            <p:ph idx="1" type="subTitle"/>
          </p:nvPr>
        </p:nvSpPr>
        <p:spPr>
          <a:xfrm>
            <a:off x="195500" y="391900"/>
            <a:ext cx="4144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0" name="Google Shape;580;p64"/>
          <p:cNvSpPr txBox="1"/>
          <p:nvPr>
            <p:ph idx="2" type="title"/>
          </p:nvPr>
        </p:nvSpPr>
        <p:spPr>
          <a:xfrm>
            <a:off x="319800" y="1501000"/>
            <a:ext cx="1334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1" name="Google Shape;581;p64"/>
          <p:cNvSpPr txBox="1"/>
          <p:nvPr>
            <p:ph idx="3" type="body"/>
          </p:nvPr>
        </p:nvSpPr>
        <p:spPr>
          <a:xfrm>
            <a:off x="1759596" y="1501000"/>
            <a:ext cx="2580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Image 2 (left)">
  <p:cSld name="CUSTOM_3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5"/>
          <p:cNvSpPr/>
          <p:nvPr/>
        </p:nvSpPr>
        <p:spPr>
          <a:xfrm>
            <a:off x="0" y="-26900"/>
            <a:ext cx="4572000" cy="51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65"/>
          <p:cNvPicPr preferRelativeResize="0"/>
          <p:nvPr/>
        </p:nvPicPr>
        <p:blipFill rotWithShape="1">
          <a:blip r:embed="rId2">
            <a:alphaModFix amt="30000"/>
          </a:blip>
          <a:srcRect b="0" l="49128" r="9377" t="0"/>
          <a:stretch/>
        </p:blipFill>
        <p:spPr>
          <a:xfrm>
            <a:off x="0" y="-62"/>
            <a:ext cx="4572001" cy="5143624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585" name="Google Shape;585;p65"/>
          <p:cNvSpPr txBox="1"/>
          <p:nvPr>
            <p:ph type="title"/>
          </p:nvPr>
        </p:nvSpPr>
        <p:spPr>
          <a:xfrm>
            <a:off x="4774950" y="631000"/>
            <a:ext cx="4144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65"/>
          <p:cNvSpPr txBox="1"/>
          <p:nvPr>
            <p:ph idx="1" type="subTitle"/>
          </p:nvPr>
        </p:nvSpPr>
        <p:spPr>
          <a:xfrm>
            <a:off x="4774950" y="391900"/>
            <a:ext cx="4144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7" name="Google Shape;587;p65"/>
          <p:cNvSpPr txBox="1"/>
          <p:nvPr>
            <p:ph idx="2" type="title"/>
          </p:nvPr>
        </p:nvSpPr>
        <p:spPr>
          <a:xfrm>
            <a:off x="4899250" y="1501000"/>
            <a:ext cx="1334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8" name="Google Shape;588;p65"/>
          <p:cNvSpPr txBox="1"/>
          <p:nvPr>
            <p:ph idx="3" type="body"/>
          </p:nvPr>
        </p:nvSpPr>
        <p:spPr>
          <a:xfrm>
            <a:off x="6339046" y="1501000"/>
            <a:ext cx="2580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Image 2 (right)">
  <p:cSld name="CUSTOM_3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6"/>
          <p:cNvSpPr txBox="1"/>
          <p:nvPr>
            <p:ph type="title"/>
          </p:nvPr>
        </p:nvSpPr>
        <p:spPr>
          <a:xfrm>
            <a:off x="195500" y="631000"/>
            <a:ext cx="4144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66"/>
          <p:cNvSpPr txBox="1"/>
          <p:nvPr>
            <p:ph idx="1" type="subTitle"/>
          </p:nvPr>
        </p:nvSpPr>
        <p:spPr>
          <a:xfrm>
            <a:off x="195500" y="391900"/>
            <a:ext cx="4144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2" name="Google Shape;592;p66"/>
          <p:cNvSpPr txBox="1"/>
          <p:nvPr>
            <p:ph idx="2" type="title"/>
          </p:nvPr>
        </p:nvSpPr>
        <p:spPr>
          <a:xfrm>
            <a:off x="319800" y="1501000"/>
            <a:ext cx="1334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3" name="Google Shape;593;p66"/>
          <p:cNvSpPr txBox="1"/>
          <p:nvPr>
            <p:ph idx="3" type="body"/>
          </p:nvPr>
        </p:nvSpPr>
        <p:spPr>
          <a:xfrm>
            <a:off x="1759596" y="1501000"/>
            <a:ext cx="2580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4" name="Google Shape;594;p66"/>
          <p:cNvSpPr/>
          <p:nvPr/>
        </p:nvSpPr>
        <p:spPr>
          <a:xfrm>
            <a:off x="4572000" y="-26900"/>
            <a:ext cx="4572000" cy="51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66"/>
          <p:cNvPicPr preferRelativeResize="0"/>
          <p:nvPr/>
        </p:nvPicPr>
        <p:blipFill rotWithShape="1">
          <a:blip r:embed="rId2">
            <a:alphaModFix amt="30000"/>
          </a:blip>
          <a:srcRect b="0" l="49128" r="9377" t="0"/>
          <a:stretch/>
        </p:blipFill>
        <p:spPr>
          <a:xfrm>
            <a:off x="4572000" y="-62"/>
            <a:ext cx="4572001" cy="5143624"/>
          </a:xfrm>
          <a:prstGeom prst="rect">
            <a:avLst/>
          </a:prstGeom>
          <a:noFill/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Image 2 (left) 1">
  <p:cSld name="CUSTOM_3_2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7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8" name="Google Shape;598;p67"/>
          <p:cNvSpPr txBox="1"/>
          <p:nvPr>
            <p:ph type="title"/>
          </p:nvPr>
        </p:nvSpPr>
        <p:spPr>
          <a:xfrm>
            <a:off x="4774950" y="631000"/>
            <a:ext cx="4144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67"/>
          <p:cNvSpPr txBox="1"/>
          <p:nvPr>
            <p:ph idx="1" type="subTitle"/>
          </p:nvPr>
        </p:nvSpPr>
        <p:spPr>
          <a:xfrm>
            <a:off x="4774950" y="391900"/>
            <a:ext cx="4144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0" name="Google Shape;600;p67"/>
          <p:cNvSpPr txBox="1"/>
          <p:nvPr>
            <p:ph idx="3" type="title"/>
          </p:nvPr>
        </p:nvSpPr>
        <p:spPr>
          <a:xfrm>
            <a:off x="4899250" y="1501000"/>
            <a:ext cx="1334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1" name="Google Shape;601;p67"/>
          <p:cNvSpPr txBox="1"/>
          <p:nvPr>
            <p:ph idx="4" type="body"/>
          </p:nvPr>
        </p:nvSpPr>
        <p:spPr>
          <a:xfrm>
            <a:off x="6339046" y="1501000"/>
            <a:ext cx="2580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Image 2 (right) 1">
  <p:cSld name="CUSTOM_3_1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8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68"/>
          <p:cNvSpPr txBox="1"/>
          <p:nvPr>
            <p:ph type="title"/>
          </p:nvPr>
        </p:nvSpPr>
        <p:spPr>
          <a:xfrm>
            <a:off x="195500" y="631000"/>
            <a:ext cx="4144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68"/>
          <p:cNvSpPr txBox="1"/>
          <p:nvPr>
            <p:ph idx="1" type="subTitle"/>
          </p:nvPr>
        </p:nvSpPr>
        <p:spPr>
          <a:xfrm>
            <a:off x="195500" y="391900"/>
            <a:ext cx="4144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6" name="Google Shape;606;p68"/>
          <p:cNvSpPr txBox="1"/>
          <p:nvPr>
            <p:ph idx="3" type="title"/>
          </p:nvPr>
        </p:nvSpPr>
        <p:spPr>
          <a:xfrm>
            <a:off x="319800" y="1501000"/>
            <a:ext cx="1334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ExtraBold"/>
              <a:buNone/>
              <a:defRPr b="1" i="0" sz="35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7" name="Google Shape;607;p68"/>
          <p:cNvSpPr txBox="1"/>
          <p:nvPr>
            <p:ph idx="4" type="body"/>
          </p:nvPr>
        </p:nvSpPr>
        <p:spPr>
          <a:xfrm>
            <a:off x="1759596" y="1501000"/>
            <a:ext cx="2580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a - Grey (right)">
  <p:cSld name="CUSTOM_4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/>
          <p:nvPr/>
        </p:nvSpPr>
        <p:spPr>
          <a:xfrm>
            <a:off x="3420094" y="3402959"/>
            <a:ext cx="5724000" cy="170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9"/>
          <p:cNvSpPr/>
          <p:nvPr/>
        </p:nvSpPr>
        <p:spPr>
          <a:xfrm>
            <a:off x="3420094" y="1718365"/>
            <a:ext cx="5724000" cy="170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9"/>
          <p:cNvSpPr/>
          <p:nvPr/>
        </p:nvSpPr>
        <p:spPr>
          <a:xfrm>
            <a:off x="3420094" y="0"/>
            <a:ext cx="5724000" cy="170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9"/>
          <p:cNvSpPr/>
          <p:nvPr/>
        </p:nvSpPr>
        <p:spPr>
          <a:xfrm>
            <a:off x="0" y="0"/>
            <a:ext cx="37050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9"/>
          <p:cNvSpPr txBox="1"/>
          <p:nvPr>
            <p:ph type="title"/>
          </p:nvPr>
        </p:nvSpPr>
        <p:spPr>
          <a:xfrm>
            <a:off x="267700" y="2297425"/>
            <a:ext cx="3152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ExtraBold"/>
              <a:buNone/>
              <a:defRPr b="1" i="0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69"/>
          <p:cNvSpPr txBox="1"/>
          <p:nvPr>
            <p:ph idx="1" type="subTitle"/>
          </p:nvPr>
        </p:nvSpPr>
        <p:spPr>
          <a:xfrm>
            <a:off x="267700" y="2058325"/>
            <a:ext cx="3152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69"/>
          <p:cNvSpPr txBox="1"/>
          <p:nvPr>
            <p:ph idx="2" type="subTitle"/>
          </p:nvPr>
        </p:nvSpPr>
        <p:spPr>
          <a:xfrm>
            <a:off x="3891605" y="229375"/>
            <a:ext cx="484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69"/>
          <p:cNvSpPr txBox="1"/>
          <p:nvPr>
            <p:ph idx="3" type="body"/>
          </p:nvPr>
        </p:nvSpPr>
        <p:spPr>
          <a:xfrm>
            <a:off x="3891605" y="473725"/>
            <a:ext cx="5066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7" name="Google Shape;617;p69"/>
          <p:cNvSpPr txBox="1"/>
          <p:nvPr>
            <p:ph idx="4" type="subTitle"/>
          </p:nvPr>
        </p:nvSpPr>
        <p:spPr>
          <a:xfrm>
            <a:off x="3891605" y="1940700"/>
            <a:ext cx="484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69"/>
          <p:cNvSpPr txBox="1"/>
          <p:nvPr>
            <p:ph idx="5" type="body"/>
          </p:nvPr>
        </p:nvSpPr>
        <p:spPr>
          <a:xfrm>
            <a:off x="3891605" y="2185050"/>
            <a:ext cx="5066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9" name="Google Shape;619;p69"/>
          <p:cNvSpPr txBox="1"/>
          <p:nvPr>
            <p:ph idx="6" type="subTitle"/>
          </p:nvPr>
        </p:nvSpPr>
        <p:spPr>
          <a:xfrm>
            <a:off x="3891605" y="3652025"/>
            <a:ext cx="484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0" name="Google Shape;620;p69"/>
          <p:cNvSpPr txBox="1"/>
          <p:nvPr>
            <p:ph idx="7" type="body"/>
          </p:nvPr>
        </p:nvSpPr>
        <p:spPr>
          <a:xfrm>
            <a:off x="3891605" y="3896375"/>
            <a:ext cx="5066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a - Grey (right)">
  <p:cSld name="1_Strata - Grey (right)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0"/>
          <p:cNvSpPr/>
          <p:nvPr/>
        </p:nvSpPr>
        <p:spPr>
          <a:xfrm>
            <a:off x="0" y="0"/>
            <a:ext cx="37050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0"/>
          <p:cNvSpPr txBox="1"/>
          <p:nvPr>
            <p:ph type="title"/>
          </p:nvPr>
        </p:nvSpPr>
        <p:spPr>
          <a:xfrm>
            <a:off x="267700" y="2297425"/>
            <a:ext cx="3152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ExtraBold"/>
              <a:buNone/>
              <a:defRPr b="1" i="0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70"/>
          <p:cNvSpPr txBox="1"/>
          <p:nvPr>
            <p:ph idx="1" type="subTitle"/>
          </p:nvPr>
        </p:nvSpPr>
        <p:spPr>
          <a:xfrm>
            <a:off x="267700" y="2058325"/>
            <a:ext cx="3152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5" name="Google Shape;625;p70"/>
          <p:cNvSpPr txBox="1"/>
          <p:nvPr>
            <p:ph idx="2" type="subTitle"/>
          </p:nvPr>
        </p:nvSpPr>
        <p:spPr>
          <a:xfrm>
            <a:off x="3891605" y="732808"/>
            <a:ext cx="484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6" name="Google Shape;626;p70"/>
          <p:cNvSpPr txBox="1"/>
          <p:nvPr>
            <p:ph idx="3" type="body"/>
          </p:nvPr>
        </p:nvSpPr>
        <p:spPr>
          <a:xfrm>
            <a:off x="3891605" y="977158"/>
            <a:ext cx="5066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lpful Assets 1">
  <p:cSld name="Helpful Assets 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8"/>
          <p:cNvCxnSpPr/>
          <p:nvPr/>
        </p:nvCxnSpPr>
        <p:spPr>
          <a:xfrm>
            <a:off x="6018304" y="4229335"/>
            <a:ext cx="0" cy="4006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3" name="Google Shape;33;p8"/>
          <p:cNvSpPr txBox="1"/>
          <p:nvPr/>
        </p:nvSpPr>
        <p:spPr>
          <a:xfrm>
            <a:off x="6118123" y="4464645"/>
            <a:ext cx="20566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to denote unit/creative/phone on top of phone shells</a:t>
            </a:r>
            <a:endParaRPr/>
          </a:p>
        </p:txBody>
      </p:sp>
      <p:cxnSp>
        <p:nvCxnSpPr>
          <p:cNvPr id="34" name="Google Shape;34;p8"/>
          <p:cNvCxnSpPr/>
          <p:nvPr/>
        </p:nvCxnSpPr>
        <p:spPr>
          <a:xfrm>
            <a:off x="6108692" y="2723970"/>
            <a:ext cx="0" cy="4006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5" name="Google Shape;35;p8"/>
          <p:cNvSpPr txBox="1"/>
          <p:nvPr/>
        </p:nvSpPr>
        <p:spPr>
          <a:xfrm>
            <a:off x="6205494" y="3009160"/>
            <a:ext cx="174357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Chart legend</a:t>
            </a:r>
            <a:endParaRPr/>
          </a:p>
        </p:txBody>
      </p:sp>
      <p:cxnSp>
        <p:nvCxnSpPr>
          <p:cNvPr id="36" name="Google Shape;36;p8"/>
          <p:cNvCxnSpPr/>
          <p:nvPr/>
        </p:nvCxnSpPr>
        <p:spPr>
          <a:xfrm>
            <a:off x="6135140" y="1361913"/>
            <a:ext cx="0" cy="4006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7" name="Google Shape;37;p8"/>
          <p:cNvSpPr txBox="1"/>
          <p:nvPr/>
        </p:nvSpPr>
        <p:spPr>
          <a:xfrm>
            <a:off x="6231942" y="1577853"/>
            <a:ext cx="17435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to house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stats or icons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a - Grey (left)">
  <p:cSld name="CUSTOM_4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1"/>
          <p:cNvSpPr/>
          <p:nvPr/>
        </p:nvSpPr>
        <p:spPr>
          <a:xfrm>
            <a:off x="-6" y="3402959"/>
            <a:ext cx="5724000" cy="170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1"/>
          <p:cNvSpPr/>
          <p:nvPr/>
        </p:nvSpPr>
        <p:spPr>
          <a:xfrm>
            <a:off x="-6" y="1718365"/>
            <a:ext cx="5724000" cy="170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1"/>
          <p:cNvSpPr/>
          <p:nvPr/>
        </p:nvSpPr>
        <p:spPr>
          <a:xfrm>
            <a:off x="-6" y="0"/>
            <a:ext cx="5724000" cy="170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1"/>
          <p:cNvSpPr/>
          <p:nvPr/>
        </p:nvSpPr>
        <p:spPr>
          <a:xfrm>
            <a:off x="5439100" y="0"/>
            <a:ext cx="37050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1"/>
          <p:cNvSpPr txBox="1"/>
          <p:nvPr>
            <p:ph type="title"/>
          </p:nvPr>
        </p:nvSpPr>
        <p:spPr>
          <a:xfrm>
            <a:off x="5715400" y="2297425"/>
            <a:ext cx="3152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ExtraBold"/>
              <a:buNone/>
              <a:defRPr b="1" i="0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71"/>
          <p:cNvSpPr txBox="1"/>
          <p:nvPr>
            <p:ph idx="1" type="subTitle"/>
          </p:nvPr>
        </p:nvSpPr>
        <p:spPr>
          <a:xfrm>
            <a:off x="5715400" y="2058325"/>
            <a:ext cx="3152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4" name="Google Shape;634;p71"/>
          <p:cNvSpPr txBox="1"/>
          <p:nvPr>
            <p:ph idx="2" type="subTitle"/>
          </p:nvPr>
        </p:nvSpPr>
        <p:spPr>
          <a:xfrm>
            <a:off x="287330" y="229375"/>
            <a:ext cx="484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5" name="Google Shape;635;p71"/>
          <p:cNvSpPr txBox="1"/>
          <p:nvPr>
            <p:ph idx="3" type="body"/>
          </p:nvPr>
        </p:nvSpPr>
        <p:spPr>
          <a:xfrm>
            <a:off x="287330" y="473725"/>
            <a:ext cx="5066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6" name="Google Shape;636;p71"/>
          <p:cNvSpPr txBox="1"/>
          <p:nvPr>
            <p:ph idx="4" type="subTitle"/>
          </p:nvPr>
        </p:nvSpPr>
        <p:spPr>
          <a:xfrm>
            <a:off x="287330" y="1940700"/>
            <a:ext cx="484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7" name="Google Shape;637;p71"/>
          <p:cNvSpPr txBox="1"/>
          <p:nvPr>
            <p:ph idx="5" type="body"/>
          </p:nvPr>
        </p:nvSpPr>
        <p:spPr>
          <a:xfrm>
            <a:off x="287330" y="2185050"/>
            <a:ext cx="5066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8" name="Google Shape;638;p71"/>
          <p:cNvSpPr txBox="1"/>
          <p:nvPr>
            <p:ph idx="6" type="subTitle"/>
          </p:nvPr>
        </p:nvSpPr>
        <p:spPr>
          <a:xfrm>
            <a:off x="287330" y="3652025"/>
            <a:ext cx="484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9" name="Google Shape;639;p71"/>
          <p:cNvSpPr txBox="1"/>
          <p:nvPr>
            <p:ph idx="7" type="body"/>
          </p:nvPr>
        </p:nvSpPr>
        <p:spPr>
          <a:xfrm>
            <a:off x="287330" y="3896375"/>
            <a:ext cx="5066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a - Grey (left)">
  <p:cSld name="1_Strata - Grey (left)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2"/>
          <p:cNvSpPr/>
          <p:nvPr/>
        </p:nvSpPr>
        <p:spPr>
          <a:xfrm>
            <a:off x="5439100" y="0"/>
            <a:ext cx="37050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2"/>
          <p:cNvSpPr txBox="1"/>
          <p:nvPr>
            <p:ph type="title"/>
          </p:nvPr>
        </p:nvSpPr>
        <p:spPr>
          <a:xfrm>
            <a:off x="5715400" y="2297425"/>
            <a:ext cx="3152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ExtraBold"/>
              <a:buNone/>
              <a:defRPr b="1" i="0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72"/>
          <p:cNvSpPr txBox="1"/>
          <p:nvPr>
            <p:ph idx="1" type="subTitle"/>
          </p:nvPr>
        </p:nvSpPr>
        <p:spPr>
          <a:xfrm>
            <a:off x="5715400" y="2058325"/>
            <a:ext cx="3152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4" name="Google Shape;644;p72"/>
          <p:cNvSpPr txBox="1"/>
          <p:nvPr>
            <p:ph idx="2" type="subTitle"/>
          </p:nvPr>
        </p:nvSpPr>
        <p:spPr>
          <a:xfrm>
            <a:off x="287330" y="568422"/>
            <a:ext cx="484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5" name="Google Shape;645;p72"/>
          <p:cNvSpPr txBox="1"/>
          <p:nvPr>
            <p:ph idx="3" type="body"/>
          </p:nvPr>
        </p:nvSpPr>
        <p:spPr>
          <a:xfrm>
            <a:off x="287330" y="812772"/>
            <a:ext cx="5066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blue">
  <p:cSld name="CUSTOM_6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3"/>
          <p:cNvSpPr/>
          <p:nvPr/>
        </p:nvSpPr>
        <p:spPr>
          <a:xfrm>
            <a:off x="4572000" y="1552746"/>
            <a:ext cx="4572000" cy="35907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3"/>
          <p:cNvSpPr/>
          <p:nvPr/>
        </p:nvSpPr>
        <p:spPr>
          <a:xfrm>
            <a:off x="0" y="1552746"/>
            <a:ext cx="4572000" cy="35907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3"/>
          <p:cNvSpPr txBox="1"/>
          <p:nvPr>
            <p:ph type="title"/>
          </p:nvPr>
        </p:nvSpPr>
        <p:spPr>
          <a:xfrm>
            <a:off x="119025" y="631000"/>
            <a:ext cx="8906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73"/>
          <p:cNvSpPr txBox="1"/>
          <p:nvPr>
            <p:ph idx="1" type="subTitle"/>
          </p:nvPr>
        </p:nvSpPr>
        <p:spPr>
          <a:xfrm>
            <a:off x="119025" y="391900"/>
            <a:ext cx="8906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1" name="Google Shape;651;p73"/>
          <p:cNvSpPr txBox="1"/>
          <p:nvPr>
            <p:ph idx="2" type="subTitle"/>
          </p:nvPr>
        </p:nvSpPr>
        <p:spPr>
          <a:xfrm>
            <a:off x="287288" y="1768575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None/>
              <a:defRPr b="1" i="0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2" name="Google Shape;652;p73"/>
          <p:cNvSpPr txBox="1"/>
          <p:nvPr>
            <p:ph idx="3" type="body"/>
          </p:nvPr>
        </p:nvSpPr>
        <p:spPr>
          <a:xfrm>
            <a:off x="287288" y="2012925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53" name="Google Shape;653;p73"/>
          <p:cNvSpPr txBox="1"/>
          <p:nvPr>
            <p:ph idx="4" type="subTitle"/>
          </p:nvPr>
        </p:nvSpPr>
        <p:spPr>
          <a:xfrm>
            <a:off x="4866738" y="1768575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None/>
              <a:defRPr b="1" i="0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4" name="Google Shape;654;p73"/>
          <p:cNvSpPr txBox="1"/>
          <p:nvPr>
            <p:ph idx="5" type="body"/>
          </p:nvPr>
        </p:nvSpPr>
        <p:spPr>
          <a:xfrm>
            <a:off x="4866738" y="2012925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blue (numbers)">
  <p:cSld name="CUSTOM_7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4"/>
          <p:cNvSpPr/>
          <p:nvPr/>
        </p:nvSpPr>
        <p:spPr>
          <a:xfrm>
            <a:off x="4572000" y="2151021"/>
            <a:ext cx="4572000" cy="299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4"/>
          <p:cNvSpPr/>
          <p:nvPr/>
        </p:nvSpPr>
        <p:spPr>
          <a:xfrm>
            <a:off x="0" y="2151021"/>
            <a:ext cx="4572000" cy="2992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4"/>
          <p:cNvSpPr txBox="1"/>
          <p:nvPr/>
        </p:nvSpPr>
        <p:spPr>
          <a:xfrm>
            <a:off x="1290999" y="1527851"/>
            <a:ext cx="1989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1" i="0" sz="4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9" name="Google Shape;659;p74"/>
          <p:cNvSpPr txBox="1"/>
          <p:nvPr/>
        </p:nvSpPr>
        <p:spPr>
          <a:xfrm>
            <a:off x="5862999" y="1527851"/>
            <a:ext cx="1989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1" i="0" sz="4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0" name="Google Shape;660;p74"/>
          <p:cNvSpPr txBox="1"/>
          <p:nvPr>
            <p:ph type="title"/>
          </p:nvPr>
        </p:nvSpPr>
        <p:spPr>
          <a:xfrm>
            <a:off x="119025" y="631000"/>
            <a:ext cx="8906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74"/>
          <p:cNvSpPr txBox="1"/>
          <p:nvPr>
            <p:ph idx="1" type="subTitle"/>
          </p:nvPr>
        </p:nvSpPr>
        <p:spPr>
          <a:xfrm>
            <a:off x="119025" y="391900"/>
            <a:ext cx="8906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2" name="Google Shape;662;p74"/>
          <p:cNvSpPr txBox="1"/>
          <p:nvPr>
            <p:ph idx="2" type="subTitle"/>
          </p:nvPr>
        </p:nvSpPr>
        <p:spPr>
          <a:xfrm>
            <a:off x="287288" y="24378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None/>
              <a:defRPr b="1" i="0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3" name="Google Shape;663;p74"/>
          <p:cNvSpPr txBox="1"/>
          <p:nvPr>
            <p:ph idx="3" type="body"/>
          </p:nvPr>
        </p:nvSpPr>
        <p:spPr>
          <a:xfrm>
            <a:off x="287288" y="26821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64" name="Google Shape;664;p74"/>
          <p:cNvSpPr txBox="1"/>
          <p:nvPr>
            <p:ph idx="4" type="subTitle"/>
          </p:nvPr>
        </p:nvSpPr>
        <p:spPr>
          <a:xfrm>
            <a:off x="4866738" y="2437800"/>
            <a:ext cx="353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None/>
              <a:defRPr b="1" i="0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5" name="Google Shape;665;p74"/>
          <p:cNvSpPr txBox="1"/>
          <p:nvPr>
            <p:ph idx="5" type="body"/>
          </p:nvPr>
        </p:nvSpPr>
        <p:spPr>
          <a:xfrm>
            <a:off x="4866738" y="2682150"/>
            <a:ext cx="3695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tall">
  <p:cSld name="CUSTOM_10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5"/>
          <p:cNvSpPr/>
          <p:nvPr/>
        </p:nvSpPr>
        <p:spPr>
          <a:xfrm>
            <a:off x="3053045" y="-181155"/>
            <a:ext cx="3051600" cy="55383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6400" sx="102000" rotWithShape="0" algn="ctr" dir="5400000" dist="50800" sy="102000">
              <a:srgbClr val="000000">
                <a:alpha val="3137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75"/>
          <p:cNvSpPr/>
          <p:nvPr/>
        </p:nvSpPr>
        <p:spPr>
          <a:xfrm>
            <a:off x="6092409" y="-181155"/>
            <a:ext cx="3051600" cy="5538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6400" sx="102000" rotWithShape="0" algn="ctr" dir="5400000" dist="50800" sy="102000">
              <a:srgbClr val="000000">
                <a:alpha val="3137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75"/>
          <p:cNvSpPr txBox="1"/>
          <p:nvPr>
            <p:ph type="title"/>
          </p:nvPr>
        </p:nvSpPr>
        <p:spPr>
          <a:xfrm>
            <a:off x="75925" y="1990925"/>
            <a:ext cx="2868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75"/>
          <p:cNvSpPr txBox="1"/>
          <p:nvPr>
            <p:ph idx="1" type="subTitle"/>
          </p:nvPr>
        </p:nvSpPr>
        <p:spPr>
          <a:xfrm>
            <a:off x="75925" y="1751825"/>
            <a:ext cx="28686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1" name="Google Shape;671;p75"/>
          <p:cNvSpPr txBox="1"/>
          <p:nvPr>
            <p:ph idx="2" type="subTitle"/>
          </p:nvPr>
        </p:nvSpPr>
        <p:spPr>
          <a:xfrm>
            <a:off x="3193127" y="381775"/>
            <a:ext cx="2632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None/>
              <a:defRPr b="1" i="0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2" name="Google Shape;672;p75"/>
          <p:cNvSpPr txBox="1"/>
          <p:nvPr>
            <p:ph idx="3" type="body"/>
          </p:nvPr>
        </p:nvSpPr>
        <p:spPr>
          <a:xfrm>
            <a:off x="3193127" y="626125"/>
            <a:ext cx="2753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3" name="Google Shape;673;p75"/>
          <p:cNvSpPr txBox="1"/>
          <p:nvPr>
            <p:ph idx="4" type="subTitle"/>
          </p:nvPr>
        </p:nvSpPr>
        <p:spPr>
          <a:xfrm>
            <a:off x="6241502" y="381775"/>
            <a:ext cx="2632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None/>
              <a:defRPr b="1" i="0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50"/>
              <a:buNone/>
              <a:defRPr sz="9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4" name="Google Shape;674;p75"/>
          <p:cNvSpPr txBox="1"/>
          <p:nvPr>
            <p:ph idx="5" type="body"/>
          </p:nvPr>
        </p:nvSpPr>
        <p:spPr>
          <a:xfrm>
            <a:off x="6241502" y="626125"/>
            <a:ext cx="2753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 (left)">
  <p:cSld name="CUSTOM_1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6"/>
          <p:cNvSpPr/>
          <p:nvPr/>
        </p:nvSpPr>
        <p:spPr>
          <a:xfrm>
            <a:off x="516844" y="0"/>
            <a:ext cx="30621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76"/>
          <p:cNvSpPr txBox="1"/>
          <p:nvPr>
            <p:ph type="title"/>
          </p:nvPr>
        </p:nvSpPr>
        <p:spPr>
          <a:xfrm>
            <a:off x="4089525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76"/>
          <p:cNvSpPr txBox="1"/>
          <p:nvPr>
            <p:ph idx="1" type="subTitle"/>
          </p:nvPr>
        </p:nvSpPr>
        <p:spPr>
          <a:xfrm>
            <a:off x="4089525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9" name="Google Shape;679;p76"/>
          <p:cNvSpPr txBox="1"/>
          <p:nvPr>
            <p:ph idx="2" type="subTitle"/>
          </p:nvPr>
        </p:nvSpPr>
        <p:spPr>
          <a:xfrm>
            <a:off x="4072850" y="18618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0" name="Google Shape;680;p76"/>
          <p:cNvSpPr txBox="1"/>
          <p:nvPr>
            <p:ph idx="3" type="body"/>
          </p:nvPr>
        </p:nvSpPr>
        <p:spPr>
          <a:xfrm>
            <a:off x="4089525" y="21821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81" name="Google Shape;681;p76"/>
          <p:cNvSpPr txBox="1"/>
          <p:nvPr>
            <p:ph idx="4" type="title"/>
          </p:nvPr>
        </p:nvSpPr>
        <p:spPr>
          <a:xfrm>
            <a:off x="1007800" y="631000"/>
            <a:ext cx="20802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2" name="Google Shape;682;p76"/>
          <p:cNvSpPr txBox="1"/>
          <p:nvPr>
            <p:ph idx="5" type="body"/>
          </p:nvPr>
        </p:nvSpPr>
        <p:spPr>
          <a:xfrm>
            <a:off x="754900" y="1243000"/>
            <a:ext cx="2586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 (right)">
  <p:cSld name="CUSTOM_13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7"/>
          <p:cNvSpPr/>
          <p:nvPr/>
        </p:nvSpPr>
        <p:spPr>
          <a:xfrm>
            <a:off x="5530485" y="0"/>
            <a:ext cx="30621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77"/>
          <p:cNvSpPr txBox="1"/>
          <p:nvPr>
            <p:ph type="title"/>
          </p:nvPr>
        </p:nvSpPr>
        <p:spPr>
          <a:xfrm>
            <a:off x="552175" y="631000"/>
            <a:ext cx="4474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77"/>
          <p:cNvSpPr txBox="1"/>
          <p:nvPr>
            <p:ph idx="1" type="subTitle"/>
          </p:nvPr>
        </p:nvSpPr>
        <p:spPr>
          <a:xfrm>
            <a:off x="552175" y="3919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7" name="Google Shape;687;p77"/>
          <p:cNvSpPr txBox="1"/>
          <p:nvPr>
            <p:ph idx="2" type="subTitle"/>
          </p:nvPr>
        </p:nvSpPr>
        <p:spPr>
          <a:xfrm>
            <a:off x="535500" y="1861800"/>
            <a:ext cx="447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8" name="Google Shape;688;p77"/>
          <p:cNvSpPr txBox="1"/>
          <p:nvPr>
            <p:ph idx="3" type="body"/>
          </p:nvPr>
        </p:nvSpPr>
        <p:spPr>
          <a:xfrm>
            <a:off x="552175" y="2182175"/>
            <a:ext cx="4187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89" name="Google Shape;689;p77"/>
          <p:cNvSpPr txBox="1"/>
          <p:nvPr>
            <p:ph idx="4" type="title"/>
          </p:nvPr>
        </p:nvSpPr>
        <p:spPr>
          <a:xfrm>
            <a:off x="6021425" y="631000"/>
            <a:ext cx="20802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0" name="Google Shape;690;p77"/>
          <p:cNvSpPr txBox="1"/>
          <p:nvPr>
            <p:ph idx="5" type="body"/>
          </p:nvPr>
        </p:nvSpPr>
        <p:spPr>
          <a:xfrm>
            <a:off x="5768525" y="1243000"/>
            <a:ext cx="2586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sidebar (left)">
  <p:cSld name="CUSTOM_12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/>
          <p:nvPr/>
        </p:nvSpPr>
        <p:spPr>
          <a:xfrm>
            <a:off x="514440" y="0"/>
            <a:ext cx="44832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78"/>
          <p:cNvSpPr txBox="1"/>
          <p:nvPr>
            <p:ph type="title"/>
          </p:nvPr>
        </p:nvSpPr>
        <p:spPr>
          <a:xfrm>
            <a:off x="5281114" y="631000"/>
            <a:ext cx="3579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78"/>
          <p:cNvSpPr txBox="1"/>
          <p:nvPr>
            <p:ph idx="1" type="subTitle"/>
          </p:nvPr>
        </p:nvSpPr>
        <p:spPr>
          <a:xfrm>
            <a:off x="5281114" y="391900"/>
            <a:ext cx="35790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5" name="Google Shape;695;p78"/>
          <p:cNvSpPr txBox="1"/>
          <p:nvPr>
            <p:ph idx="2" type="subTitle"/>
          </p:nvPr>
        </p:nvSpPr>
        <p:spPr>
          <a:xfrm>
            <a:off x="5267775" y="1861800"/>
            <a:ext cx="35790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6" name="Google Shape;696;p78"/>
          <p:cNvSpPr txBox="1"/>
          <p:nvPr>
            <p:ph idx="3" type="body"/>
          </p:nvPr>
        </p:nvSpPr>
        <p:spPr>
          <a:xfrm>
            <a:off x="5281114" y="2182175"/>
            <a:ext cx="33495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7" name="Google Shape;697;p78"/>
          <p:cNvSpPr txBox="1"/>
          <p:nvPr>
            <p:ph idx="4" type="title"/>
          </p:nvPr>
        </p:nvSpPr>
        <p:spPr>
          <a:xfrm>
            <a:off x="961936" y="6310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8" name="Google Shape;698;p78"/>
          <p:cNvSpPr txBox="1"/>
          <p:nvPr>
            <p:ph idx="5" type="body"/>
          </p:nvPr>
        </p:nvSpPr>
        <p:spPr>
          <a:xfrm>
            <a:off x="756350" y="12430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9" name="Google Shape;699;p78"/>
          <p:cNvSpPr txBox="1"/>
          <p:nvPr>
            <p:ph idx="6" type="title"/>
          </p:nvPr>
        </p:nvSpPr>
        <p:spPr>
          <a:xfrm>
            <a:off x="2787986" y="6310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0" name="Google Shape;700;p78"/>
          <p:cNvSpPr txBox="1"/>
          <p:nvPr>
            <p:ph idx="7" type="body"/>
          </p:nvPr>
        </p:nvSpPr>
        <p:spPr>
          <a:xfrm>
            <a:off x="2582400" y="12430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1" name="Google Shape;701;p78"/>
          <p:cNvSpPr txBox="1"/>
          <p:nvPr>
            <p:ph idx="8" type="title"/>
          </p:nvPr>
        </p:nvSpPr>
        <p:spPr>
          <a:xfrm>
            <a:off x="961936" y="18165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2" name="Google Shape;702;p78"/>
          <p:cNvSpPr txBox="1"/>
          <p:nvPr>
            <p:ph idx="9" type="body"/>
          </p:nvPr>
        </p:nvSpPr>
        <p:spPr>
          <a:xfrm>
            <a:off x="756350" y="24285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3" name="Google Shape;703;p78"/>
          <p:cNvSpPr txBox="1"/>
          <p:nvPr>
            <p:ph idx="13" type="title"/>
          </p:nvPr>
        </p:nvSpPr>
        <p:spPr>
          <a:xfrm>
            <a:off x="2787986" y="18165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4" name="Google Shape;704;p78"/>
          <p:cNvSpPr txBox="1"/>
          <p:nvPr>
            <p:ph idx="14" type="body"/>
          </p:nvPr>
        </p:nvSpPr>
        <p:spPr>
          <a:xfrm>
            <a:off x="2582400" y="24285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5" name="Google Shape;705;p78"/>
          <p:cNvSpPr txBox="1"/>
          <p:nvPr>
            <p:ph idx="15" type="title"/>
          </p:nvPr>
        </p:nvSpPr>
        <p:spPr>
          <a:xfrm>
            <a:off x="961936" y="305935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6" name="Google Shape;706;p78"/>
          <p:cNvSpPr txBox="1"/>
          <p:nvPr>
            <p:ph idx="16" type="body"/>
          </p:nvPr>
        </p:nvSpPr>
        <p:spPr>
          <a:xfrm>
            <a:off x="756350" y="367135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7" name="Google Shape;707;p78"/>
          <p:cNvSpPr txBox="1"/>
          <p:nvPr>
            <p:ph idx="17" type="title"/>
          </p:nvPr>
        </p:nvSpPr>
        <p:spPr>
          <a:xfrm>
            <a:off x="2787986" y="305935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8" name="Google Shape;708;p78"/>
          <p:cNvSpPr txBox="1"/>
          <p:nvPr>
            <p:ph idx="18" type="body"/>
          </p:nvPr>
        </p:nvSpPr>
        <p:spPr>
          <a:xfrm>
            <a:off x="2582400" y="367135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sidebar (right)">
  <p:cSld name="CUSTOM_14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9"/>
          <p:cNvSpPr/>
          <p:nvPr/>
        </p:nvSpPr>
        <p:spPr>
          <a:xfrm>
            <a:off x="4101820" y="0"/>
            <a:ext cx="44832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79"/>
          <p:cNvSpPr txBox="1"/>
          <p:nvPr>
            <p:ph type="title"/>
          </p:nvPr>
        </p:nvSpPr>
        <p:spPr>
          <a:xfrm>
            <a:off x="281014" y="631000"/>
            <a:ext cx="3579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79"/>
          <p:cNvSpPr txBox="1"/>
          <p:nvPr>
            <p:ph idx="1" type="subTitle"/>
          </p:nvPr>
        </p:nvSpPr>
        <p:spPr>
          <a:xfrm>
            <a:off x="281014" y="391900"/>
            <a:ext cx="35790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3" name="Google Shape;713;p79"/>
          <p:cNvSpPr txBox="1"/>
          <p:nvPr>
            <p:ph idx="2" type="subTitle"/>
          </p:nvPr>
        </p:nvSpPr>
        <p:spPr>
          <a:xfrm>
            <a:off x="267675" y="1861800"/>
            <a:ext cx="35790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4" name="Google Shape;714;p79"/>
          <p:cNvSpPr txBox="1"/>
          <p:nvPr>
            <p:ph idx="3" type="body"/>
          </p:nvPr>
        </p:nvSpPr>
        <p:spPr>
          <a:xfrm>
            <a:off x="281014" y="2182175"/>
            <a:ext cx="33495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5" name="Google Shape;715;p79"/>
          <p:cNvSpPr txBox="1"/>
          <p:nvPr>
            <p:ph idx="4" type="title"/>
          </p:nvPr>
        </p:nvSpPr>
        <p:spPr>
          <a:xfrm>
            <a:off x="4584936" y="6310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6" name="Google Shape;716;p79"/>
          <p:cNvSpPr txBox="1"/>
          <p:nvPr>
            <p:ph idx="5" type="body"/>
          </p:nvPr>
        </p:nvSpPr>
        <p:spPr>
          <a:xfrm>
            <a:off x="4379350" y="12430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7" name="Google Shape;717;p79"/>
          <p:cNvSpPr txBox="1"/>
          <p:nvPr>
            <p:ph idx="6" type="title"/>
          </p:nvPr>
        </p:nvSpPr>
        <p:spPr>
          <a:xfrm>
            <a:off x="6410986" y="6310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8" name="Google Shape;718;p79"/>
          <p:cNvSpPr txBox="1"/>
          <p:nvPr>
            <p:ph idx="7" type="body"/>
          </p:nvPr>
        </p:nvSpPr>
        <p:spPr>
          <a:xfrm>
            <a:off x="6205400" y="12430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(left)">
  <p:cSld name="CUSTOM_18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0"/>
          <p:cNvSpPr/>
          <p:nvPr/>
        </p:nvSpPr>
        <p:spPr>
          <a:xfrm>
            <a:off x="0" y="-22598"/>
            <a:ext cx="4572000" cy="5166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80"/>
          <p:cNvSpPr txBox="1"/>
          <p:nvPr>
            <p:ph type="title"/>
          </p:nvPr>
        </p:nvSpPr>
        <p:spPr>
          <a:xfrm>
            <a:off x="267450" y="538325"/>
            <a:ext cx="4037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ExtraBold"/>
              <a:buNone/>
              <a:defRPr b="1" i="0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80"/>
          <p:cNvSpPr txBox="1"/>
          <p:nvPr>
            <p:ph idx="1" type="subTitle"/>
          </p:nvPr>
        </p:nvSpPr>
        <p:spPr>
          <a:xfrm>
            <a:off x="267450" y="299225"/>
            <a:ext cx="4037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3" name="Google Shape;723;p80"/>
          <p:cNvSpPr txBox="1"/>
          <p:nvPr>
            <p:ph idx="2" type="subTitle"/>
          </p:nvPr>
        </p:nvSpPr>
        <p:spPr>
          <a:xfrm>
            <a:off x="344705" y="1293725"/>
            <a:ext cx="4843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4" name="Google Shape;724;p80"/>
          <p:cNvSpPr txBox="1"/>
          <p:nvPr>
            <p:ph idx="3" type="body"/>
          </p:nvPr>
        </p:nvSpPr>
        <p:spPr>
          <a:xfrm>
            <a:off x="344705" y="1538075"/>
            <a:ext cx="5066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lpful Assets 2">
  <p:cSld name="Helpful Assets 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9"/>
          <p:cNvCxnSpPr/>
          <p:nvPr/>
        </p:nvCxnSpPr>
        <p:spPr>
          <a:xfrm>
            <a:off x="520576" y="1138654"/>
            <a:ext cx="0" cy="45917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0" name="Google Shape;40;p9"/>
          <p:cNvSpPr txBox="1"/>
          <p:nvPr/>
        </p:nvSpPr>
        <p:spPr>
          <a:xfrm>
            <a:off x="617378" y="1445398"/>
            <a:ext cx="2259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and paste as a header treatment on slide. Expand to width of slide.</a:t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423774" y="3627770"/>
            <a:ext cx="0" cy="4006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2" name="Google Shape;42;p9"/>
          <p:cNvSpPr txBox="1"/>
          <p:nvPr/>
        </p:nvSpPr>
        <p:spPr>
          <a:xfrm>
            <a:off x="520576" y="3928789"/>
            <a:ext cx="17435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as a text container. Resize as needed.</a:t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2765279" y="4089268"/>
            <a:ext cx="0" cy="4006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4" name="Google Shape;44;p9"/>
          <p:cNvSpPr txBox="1"/>
          <p:nvPr/>
        </p:nvSpPr>
        <p:spPr>
          <a:xfrm>
            <a:off x="2862082" y="4311079"/>
            <a:ext cx="1709918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as a text container. Good to show stats or important callout. White or highlight color text only. Resize as needed.</a:t>
            </a: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4790701" y="1229507"/>
            <a:ext cx="0" cy="36933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6" name="Google Shape;46;p9"/>
          <p:cNvSpPr txBox="1"/>
          <p:nvPr/>
        </p:nvSpPr>
        <p:spPr>
          <a:xfrm>
            <a:off x="4861669" y="1420690"/>
            <a:ext cx="8788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TV frame </a:t>
            </a:r>
            <a:b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mocks</a:t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6226195" y="4517573"/>
            <a:ext cx="0" cy="33107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8" name="Google Shape;48;p9"/>
          <p:cNvSpPr txBox="1"/>
          <p:nvPr/>
        </p:nvSpPr>
        <p:spPr>
          <a:xfrm>
            <a:off x="6322997" y="4666366"/>
            <a:ext cx="9233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over iPhone mocks</a:t>
            </a:r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7545709" y="4517573"/>
            <a:ext cx="0" cy="33107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50" name="Google Shape;50;p9"/>
          <p:cNvSpPr txBox="1"/>
          <p:nvPr/>
        </p:nvSpPr>
        <p:spPr>
          <a:xfrm>
            <a:off x="7642511" y="4666366"/>
            <a:ext cx="10264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over Android mocks</a:t>
            </a:r>
            <a:endParaRPr/>
          </a:p>
        </p:txBody>
      </p:sp>
      <p:cxnSp>
        <p:nvCxnSpPr>
          <p:cNvPr id="51" name="Google Shape;51;p9"/>
          <p:cNvCxnSpPr/>
          <p:nvPr/>
        </p:nvCxnSpPr>
        <p:spPr>
          <a:xfrm>
            <a:off x="6484885" y="1229507"/>
            <a:ext cx="0" cy="36933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52" name="Google Shape;52;p9"/>
          <p:cNvSpPr txBox="1"/>
          <p:nvPr/>
        </p:nvSpPr>
        <p:spPr>
          <a:xfrm>
            <a:off x="6555853" y="1420690"/>
            <a:ext cx="8788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Desktop for mocks</a:t>
            </a: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7927441" y="1229507"/>
            <a:ext cx="0" cy="36933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54" name="Google Shape;54;p9"/>
          <p:cNvSpPr txBox="1"/>
          <p:nvPr/>
        </p:nvSpPr>
        <p:spPr>
          <a:xfrm>
            <a:off x="7998409" y="1420690"/>
            <a:ext cx="8788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Laptop for mocks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(right)">
  <p:cSld name="CUSTOM_18_1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1"/>
          <p:cNvSpPr/>
          <p:nvPr/>
        </p:nvSpPr>
        <p:spPr>
          <a:xfrm>
            <a:off x="4572000" y="-22598"/>
            <a:ext cx="4572000" cy="5166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81"/>
          <p:cNvSpPr txBox="1"/>
          <p:nvPr>
            <p:ph type="title"/>
          </p:nvPr>
        </p:nvSpPr>
        <p:spPr>
          <a:xfrm>
            <a:off x="4741725" y="538325"/>
            <a:ext cx="4037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ExtraBold"/>
              <a:buNone/>
              <a:defRPr b="1" i="0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81"/>
          <p:cNvSpPr txBox="1"/>
          <p:nvPr>
            <p:ph idx="1" type="subTitle"/>
          </p:nvPr>
        </p:nvSpPr>
        <p:spPr>
          <a:xfrm>
            <a:off x="4741725" y="299225"/>
            <a:ext cx="4037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9" name="Google Shape;729;p81"/>
          <p:cNvSpPr txBox="1"/>
          <p:nvPr>
            <p:ph idx="2" type="subTitle"/>
          </p:nvPr>
        </p:nvSpPr>
        <p:spPr>
          <a:xfrm>
            <a:off x="4818976" y="1293725"/>
            <a:ext cx="4037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0" name="Google Shape;730;p81"/>
          <p:cNvSpPr txBox="1"/>
          <p:nvPr>
            <p:ph idx="3" type="body"/>
          </p:nvPr>
        </p:nvSpPr>
        <p:spPr>
          <a:xfrm>
            <a:off x="4980975" y="1538075"/>
            <a:ext cx="3798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dle bar">
  <p:cSld name="CUSTOM_19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2"/>
          <p:cNvSpPr/>
          <p:nvPr/>
        </p:nvSpPr>
        <p:spPr>
          <a:xfrm>
            <a:off x="0" y="1945145"/>
            <a:ext cx="9144000" cy="2267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82"/>
          <p:cNvSpPr txBox="1"/>
          <p:nvPr>
            <p:ph type="title"/>
          </p:nvPr>
        </p:nvSpPr>
        <p:spPr>
          <a:xfrm>
            <a:off x="267700" y="631000"/>
            <a:ext cx="8608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82"/>
          <p:cNvSpPr txBox="1"/>
          <p:nvPr>
            <p:ph idx="1" type="subTitle"/>
          </p:nvPr>
        </p:nvSpPr>
        <p:spPr>
          <a:xfrm>
            <a:off x="267700" y="391900"/>
            <a:ext cx="8608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5" name="Google Shape;735;p82"/>
          <p:cNvSpPr/>
          <p:nvPr>
            <p:ph idx="2" type="pic"/>
          </p:nvPr>
        </p:nvSpPr>
        <p:spPr>
          <a:xfrm>
            <a:off x="549200" y="1386400"/>
            <a:ext cx="1506300" cy="325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6" name="Google Shape;736;p82"/>
          <p:cNvSpPr/>
          <p:nvPr>
            <p:ph idx="3" type="pic"/>
          </p:nvPr>
        </p:nvSpPr>
        <p:spPr>
          <a:xfrm>
            <a:off x="2184025" y="1386400"/>
            <a:ext cx="1506300" cy="325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7" name="Google Shape;737;p82"/>
          <p:cNvSpPr/>
          <p:nvPr>
            <p:ph idx="4" type="pic"/>
          </p:nvPr>
        </p:nvSpPr>
        <p:spPr>
          <a:xfrm>
            <a:off x="3818850" y="1386400"/>
            <a:ext cx="1506300" cy="325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8" name="Google Shape;738;p82"/>
          <p:cNvSpPr/>
          <p:nvPr>
            <p:ph idx="5" type="pic"/>
          </p:nvPr>
        </p:nvSpPr>
        <p:spPr>
          <a:xfrm>
            <a:off x="5453675" y="1386400"/>
            <a:ext cx="1506300" cy="325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9" name="Google Shape;739;p82"/>
          <p:cNvSpPr/>
          <p:nvPr>
            <p:ph idx="6" type="pic"/>
          </p:nvPr>
        </p:nvSpPr>
        <p:spPr>
          <a:xfrm>
            <a:off x="7088500" y="1386400"/>
            <a:ext cx="1506300" cy="325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dle bar - wide">
  <p:cSld name="CUSTOM_20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3"/>
          <p:cNvSpPr/>
          <p:nvPr/>
        </p:nvSpPr>
        <p:spPr>
          <a:xfrm>
            <a:off x="0" y="1707099"/>
            <a:ext cx="9144000" cy="2743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3"/>
          <p:cNvSpPr txBox="1"/>
          <p:nvPr>
            <p:ph type="title"/>
          </p:nvPr>
        </p:nvSpPr>
        <p:spPr>
          <a:xfrm>
            <a:off x="267700" y="631000"/>
            <a:ext cx="8608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83"/>
          <p:cNvSpPr txBox="1"/>
          <p:nvPr>
            <p:ph idx="1" type="subTitle"/>
          </p:nvPr>
        </p:nvSpPr>
        <p:spPr>
          <a:xfrm>
            <a:off x="267700" y="391900"/>
            <a:ext cx="86088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4" name="Google Shape;744;p83"/>
          <p:cNvSpPr/>
          <p:nvPr>
            <p:ph idx="2" type="pic"/>
          </p:nvPr>
        </p:nvSpPr>
        <p:spPr>
          <a:xfrm>
            <a:off x="2184125" y="1386400"/>
            <a:ext cx="1506300" cy="325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45" name="Google Shape;745;p83"/>
          <p:cNvSpPr/>
          <p:nvPr>
            <p:ph idx="3" type="pic"/>
          </p:nvPr>
        </p:nvSpPr>
        <p:spPr>
          <a:xfrm>
            <a:off x="3818950" y="1386400"/>
            <a:ext cx="1506300" cy="325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46" name="Google Shape;746;p83"/>
          <p:cNvSpPr/>
          <p:nvPr>
            <p:ph idx="4" type="pic"/>
          </p:nvPr>
        </p:nvSpPr>
        <p:spPr>
          <a:xfrm>
            <a:off x="5453775" y="1386400"/>
            <a:ext cx="1506300" cy="325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with callout (right)">
  <p:cSld name="CUSTOM_2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4"/>
          <p:cNvSpPr/>
          <p:nvPr/>
        </p:nvSpPr>
        <p:spPr>
          <a:xfrm>
            <a:off x="0" y="1550831"/>
            <a:ext cx="9144000" cy="3424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4"/>
          <p:cNvSpPr/>
          <p:nvPr/>
        </p:nvSpPr>
        <p:spPr>
          <a:xfrm>
            <a:off x="4572000" y="1"/>
            <a:ext cx="45633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68888" rotWithShape="0" algn="tl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9"/>
              <a:buFont typeface="Arial"/>
              <a:buNone/>
            </a:pPr>
            <a:r>
              <a:t/>
            </a:r>
            <a:endParaRPr b="0" i="0" sz="3749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0" name="Google Shape;750;p84"/>
          <p:cNvSpPr/>
          <p:nvPr>
            <p:ph idx="2" type="pic"/>
          </p:nvPr>
        </p:nvSpPr>
        <p:spPr>
          <a:xfrm>
            <a:off x="4960677" y="650100"/>
            <a:ext cx="1816500" cy="39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51" name="Google Shape;751;p84"/>
          <p:cNvSpPr txBox="1"/>
          <p:nvPr>
            <p:ph type="title"/>
          </p:nvPr>
        </p:nvSpPr>
        <p:spPr>
          <a:xfrm>
            <a:off x="319433" y="631000"/>
            <a:ext cx="3590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84"/>
          <p:cNvSpPr txBox="1"/>
          <p:nvPr>
            <p:ph idx="1" type="subTitle"/>
          </p:nvPr>
        </p:nvSpPr>
        <p:spPr>
          <a:xfrm>
            <a:off x="319433" y="391900"/>
            <a:ext cx="3590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3" name="Google Shape;753;p84"/>
          <p:cNvSpPr txBox="1"/>
          <p:nvPr>
            <p:ph idx="3" type="subTitle"/>
          </p:nvPr>
        </p:nvSpPr>
        <p:spPr>
          <a:xfrm>
            <a:off x="306050" y="1861800"/>
            <a:ext cx="3590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4" name="Google Shape;754;p84"/>
          <p:cNvSpPr txBox="1"/>
          <p:nvPr>
            <p:ph idx="4" type="body"/>
          </p:nvPr>
        </p:nvSpPr>
        <p:spPr>
          <a:xfrm>
            <a:off x="319433" y="2182175"/>
            <a:ext cx="3360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55" name="Google Shape;755;p84"/>
          <p:cNvSpPr/>
          <p:nvPr>
            <p:ph idx="5" type="pic"/>
          </p:nvPr>
        </p:nvSpPr>
        <p:spPr>
          <a:xfrm>
            <a:off x="6930102" y="650100"/>
            <a:ext cx="1816500" cy="39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with callout (left)">
  <p:cSld name="CUSTOM_21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5"/>
          <p:cNvSpPr/>
          <p:nvPr/>
        </p:nvSpPr>
        <p:spPr>
          <a:xfrm>
            <a:off x="0" y="1550831"/>
            <a:ext cx="9144000" cy="3424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85"/>
          <p:cNvSpPr/>
          <p:nvPr/>
        </p:nvSpPr>
        <p:spPr>
          <a:xfrm>
            <a:off x="0" y="1"/>
            <a:ext cx="45633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68888" rotWithShape="0" algn="tl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9"/>
              <a:buFont typeface="Arial"/>
              <a:buNone/>
            </a:pPr>
            <a:r>
              <a:t/>
            </a:r>
            <a:endParaRPr b="0" i="0" sz="3749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9" name="Google Shape;759;p85"/>
          <p:cNvSpPr txBox="1"/>
          <p:nvPr>
            <p:ph type="title"/>
          </p:nvPr>
        </p:nvSpPr>
        <p:spPr>
          <a:xfrm>
            <a:off x="5051833" y="631000"/>
            <a:ext cx="3590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85"/>
          <p:cNvSpPr txBox="1"/>
          <p:nvPr>
            <p:ph idx="1" type="subTitle"/>
          </p:nvPr>
        </p:nvSpPr>
        <p:spPr>
          <a:xfrm>
            <a:off x="5051833" y="391900"/>
            <a:ext cx="3590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1" name="Google Shape;761;p85"/>
          <p:cNvSpPr txBox="1"/>
          <p:nvPr>
            <p:ph idx="2" type="subTitle"/>
          </p:nvPr>
        </p:nvSpPr>
        <p:spPr>
          <a:xfrm>
            <a:off x="5038450" y="1861800"/>
            <a:ext cx="3590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2" name="Google Shape;762;p85"/>
          <p:cNvSpPr txBox="1"/>
          <p:nvPr>
            <p:ph idx="3" type="body"/>
          </p:nvPr>
        </p:nvSpPr>
        <p:spPr>
          <a:xfrm>
            <a:off x="5051833" y="2182175"/>
            <a:ext cx="3360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3" name="Google Shape;763;p85"/>
          <p:cNvSpPr/>
          <p:nvPr>
            <p:ph idx="4" type="pic"/>
          </p:nvPr>
        </p:nvSpPr>
        <p:spPr>
          <a:xfrm>
            <a:off x="388690" y="650100"/>
            <a:ext cx="1816500" cy="39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64" name="Google Shape;764;p85"/>
          <p:cNvSpPr/>
          <p:nvPr>
            <p:ph idx="5" type="pic"/>
          </p:nvPr>
        </p:nvSpPr>
        <p:spPr>
          <a:xfrm>
            <a:off x="2358115" y="650100"/>
            <a:ext cx="1816500" cy="39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with callout (right) 1">
  <p:cSld name="CUSTOM_21_2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6"/>
          <p:cNvSpPr/>
          <p:nvPr>
            <p:ph idx="2" type="pic"/>
          </p:nvPr>
        </p:nvSpPr>
        <p:spPr>
          <a:xfrm>
            <a:off x="4562400" y="-19125"/>
            <a:ext cx="4582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7" name="Google Shape;767;p86"/>
          <p:cNvSpPr/>
          <p:nvPr/>
        </p:nvSpPr>
        <p:spPr>
          <a:xfrm>
            <a:off x="0" y="1550831"/>
            <a:ext cx="9144000" cy="3424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86"/>
          <p:cNvSpPr/>
          <p:nvPr>
            <p:ph idx="3" type="pic"/>
          </p:nvPr>
        </p:nvSpPr>
        <p:spPr>
          <a:xfrm>
            <a:off x="4960677" y="650100"/>
            <a:ext cx="1816500" cy="39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69" name="Google Shape;769;p86"/>
          <p:cNvSpPr txBox="1"/>
          <p:nvPr>
            <p:ph type="title"/>
          </p:nvPr>
        </p:nvSpPr>
        <p:spPr>
          <a:xfrm>
            <a:off x="319433" y="631000"/>
            <a:ext cx="3590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86"/>
          <p:cNvSpPr txBox="1"/>
          <p:nvPr>
            <p:ph idx="1" type="subTitle"/>
          </p:nvPr>
        </p:nvSpPr>
        <p:spPr>
          <a:xfrm>
            <a:off x="319433" y="391900"/>
            <a:ext cx="3590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1" name="Google Shape;771;p86"/>
          <p:cNvSpPr txBox="1"/>
          <p:nvPr>
            <p:ph idx="4" type="subTitle"/>
          </p:nvPr>
        </p:nvSpPr>
        <p:spPr>
          <a:xfrm>
            <a:off x="306050" y="1861800"/>
            <a:ext cx="3590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2" name="Google Shape;772;p86"/>
          <p:cNvSpPr txBox="1"/>
          <p:nvPr>
            <p:ph idx="5" type="body"/>
          </p:nvPr>
        </p:nvSpPr>
        <p:spPr>
          <a:xfrm>
            <a:off x="319433" y="2182175"/>
            <a:ext cx="3360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73" name="Google Shape;773;p86"/>
          <p:cNvSpPr/>
          <p:nvPr>
            <p:ph idx="6" type="pic"/>
          </p:nvPr>
        </p:nvSpPr>
        <p:spPr>
          <a:xfrm>
            <a:off x="6930102" y="650100"/>
            <a:ext cx="1816500" cy="39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with callout (left) 1">
  <p:cSld name="CUSTOM_21_1_1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7"/>
          <p:cNvSpPr/>
          <p:nvPr>
            <p:ph idx="2" type="pic"/>
          </p:nvPr>
        </p:nvSpPr>
        <p:spPr>
          <a:xfrm>
            <a:off x="0" y="-19125"/>
            <a:ext cx="4582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76" name="Google Shape;776;p87"/>
          <p:cNvSpPr/>
          <p:nvPr/>
        </p:nvSpPr>
        <p:spPr>
          <a:xfrm>
            <a:off x="0" y="1550831"/>
            <a:ext cx="9144000" cy="3424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87"/>
          <p:cNvSpPr txBox="1"/>
          <p:nvPr>
            <p:ph type="title"/>
          </p:nvPr>
        </p:nvSpPr>
        <p:spPr>
          <a:xfrm>
            <a:off x="5051833" y="631000"/>
            <a:ext cx="3590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87"/>
          <p:cNvSpPr txBox="1"/>
          <p:nvPr>
            <p:ph idx="1" type="subTitle"/>
          </p:nvPr>
        </p:nvSpPr>
        <p:spPr>
          <a:xfrm>
            <a:off x="5051833" y="391900"/>
            <a:ext cx="3590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9" name="Google Shape;779;p87"/>
          <p:cNvSpPr txBox="1"/>
          <p:nvPr>
            <p:ph idx="3" type="subTitle"/>
          </p:nvPr>
        </p:nvSpPr>
        <p:spPr>
          <a:xfrm>
            <a:off x="5038450" y="1861800"/>
            <a:ext cx="3590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0" name="Google Shape;780;p87"/>
          <p:cNvSpPr txBox="1"/>
          <p:nvPr>
            <p:ph idx="4" type="body"/>
          </p:nvPr>
        </p:nvSpPr>
        <p:spPr>
          <a:xfrm>
            <a:off x="5051833" y="2182175"/>
            <a:ext cx="3360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1" name="Google Shape;781;p87"/>
          <p:cNvSpPr/>
          <p:nvPr>
            <p:ph idx="5" type="pic"/>
          </p:nvPr>
        </p:nvSpPr>
        <p:spPr>
          <a:xfrm>
            <a:off x="388690" y="650100"/>
            <a:ext cx="1816500" cy="39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82" name="Google Shape;782;p87"/>
          <p:cNvSpPr/>
          <p:nvPr>
            <p:ph idx="6" type="pic"/>
          </p:nvPr>
        </p:nvSpPr>
        <p:spPr>
          <a:xfrm>
            <a:off x="2358115" y="650100"/>
            <a:ext cx="1816500" cy="39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with stat bar (left)">
  <p:cSld name="CUSTOM_22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8"/>
          <p:cNvSpPr/>
          <p:nvPr/>
        </p:nvSpPr>
        <p:spPr>
          <a:xfrm>
            <a:off x="-35983" y="2767299"/>
            <a:ext cx="9180000" cy="1560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8"/>
          <p:cNvSpPr/>
          <p:nvPr/>
        </p:nvSpPr>
        <p:spPr>
          <a:xfrm>
            <a:off x="-22094" y="1"/>
            <a:ext cx="32082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68888" rotWithShape="0" algn="tl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9"/>
              <a:buFont typeface="Arial"/>
              <a:buNone/>
            </a:pPr>
            <a:r>
              <a:t/>
            </a:r>
            <a:endParaRPr b="0" i="0" sz="3749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6" name="Google Shape;786;p88"/>
          <p:cNvSpPr txBox="1"/>
          <p:nvPr>
            <p:ph type="title"/>
          </p:nvPr>
        </p:nvSpPr>
        <p:spPr>
          <a:xfrm>
            <a:off x="3437661" y="29599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7" name="Google Shape;787;p88"/>
          <p:cNvSpPr txBox="1"/>
          <p:nvPr>
            <p:ph idx="1" type="body"/>
          </p:nvPr>
        </p:nvSpPr>
        <p:spPr>
          <a:xfrm>
            <a:off x="3232075" y="35719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8" name="Google Shape;788;p88"/>
          <p:cNvSpPr txBox="1"/>
          <p:nvPr>
            <p:ph idx="2" type="title"/>
          </p:nvPr>
        </p:nvSpPr>
        <p:spPr>
          <a:xfrm>
            <a:off x="5273261" y="29599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9" name="Google Shape;789;p88"/>
          <p:cNvSpPr txBox="1"/>
          <p:nvPr>
            <p:ph idx="3" type="body"/>
          </p:nvPr>
        </p:nvSpPr>
        <p:spPr>
          <a:xfrm>
            <a:off x="5067675" y="35719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90" name="Google Shape;790;p88"/>
          <p:cNvSpPr txBox="1"/>
          <p:nvPr>
            <p:ph idx="4" type="title"/>
          </p:nvPr>
        </p:nvSpPr>
        <p:spPr>
          <a:xfrm>
            <a:off x="7175786" y="29599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1" name="Google Shape;791;p88"/>
          <p:cNvSpPr txBox="1"/>
          <p:nvPr>
            <p:ph idx="5" type="body"/>
          </p:nvPr>
        </p:nvSpPr>
        <p:spPr>
          <a:xfrm>
            <a:off x="6970200" y="35719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92" name="Google Shape;792;p88"/>
          <p:cNvSpPr/>
          <p:nvPr>
            <p:ph idx="6" type="pic"/>
          </p:nvPr>
        </p:nvSpPr>
        <p:spPr>
          <a:xfrm>
            <a:off x="673740" y="650100"/>
            <a:ext cx="1816500" cy="39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3" name="Google Shape;793;p88"/>
          <p:cNvSpPr txBox="1"/>
          <p:nvPr>
            <p:ph idx="7" type="title"/>
          </p:nvPr>
        </p:nvSpPr>
        <p:spPr>
          <a:xfrm>
            <a:off x="3608152" y="631000"/>
            <a:ext cx="5139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88"/>
          <p:cNvSpPr txBox="1"/>
          <p:nvPr>
            <p:ph idx="8" type="subTitle"/>
          </p:nvPr>
        </p:nvSpPr>
        <p:spPr>
          <a:xfrm>
            <a:off x="3608152" y="391900"/>
            <a:ext cx="51396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5" name="Google Shape;795;p88"/>
          <p:cNvSpPr txBox="1"/>
          <p:nvPr>
            <p:ph idx="9" type="body"/>
          </p:nvPr>
        </p:nvSpPr>
        <p:spPr>
          <a:xfrm>
            <a:off x="3608152" y="1795450"/>
            <a:ext cx="4810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with stat bar (right)">
  <p:cSld name="CUSTOM_22_1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9"/>
          <p:cNvSpPr/>
          <p:nvPr/>
        </p:nvSpPr>
        <p:spPr>
          <a:xfrm>
            <a:off x="-35983" y="2767299"/>
            <a:ext cx="9180000" cy="1560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89"/>
          <p:cNvSpPr/>
          <p:nvPr/>
        </p:nvSpPr>
        <p:spPr>
          <a:xfrm>
            <a:off x="5935831" y="1"/>
            <a:ext cx="32082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68888" rotWithShape="0" algn="tl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9"/>
              <a:buFont typeface="Arial"/>
              <a:buNone/>
            </a:pPr>
            <a:r>
              <a:t/>
            </a:r>
            <a:endParaRPr b="0" i="0" sz="3749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9" name="Google Shape;799;p89"/>
          <p:cNvSpPr txBox="1"/>
          <p:nvPr>
            <p:ph type="title"/>
          </p:nvPr>
        </p:nvSpPr>
        <p:spPr>
          <a:xfrm>
            <a:off x="319421" y="631000"/>
            <a:ext cx="5283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0" name="Google Shape;800;p89"/>
          <p:cNvSpPr txBox="1"/>
          <p:nvPr>
            <p:ph idx="1" type="subTitle"/>
          </p:nvPr>
        </p:nvSpPr>
        <p:spPr>
          <a:xfrm>
            <a:off x="319421" y="391900"/>
            <a:ext cx="52830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oppins"/>
              <a:buNone/>
              <a:defRPr b="1" i="0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50"/>
              <a:buNone/>
              <a:defRPr sz="9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1" name="Google Shape;801;p89"/>
          <p:cNvSpPr txBox="1"/>
          <p:nvPr>
            <p:ph idx="2" type="body"/>
          </p:nvPr>
        </p:nvSpPr>
        <p:spPr>
          <a:xfrm>
            <a:off x="319421" y="1699150"/>
            <a:ext cx="5130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2" name="Google Shape;802;p89"/>
          <p:cNvSpPr txBox="1"/>
          <p:nvPr>
            <p:ph idx="3" type="title"/>
          </p:nvPr>
        </p:nvSpPr>
        <p:spPr>
          <a:xfrm>
            <a:off x="340086" y="29599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3" name="Google Shape;803;p89"/>
          <p:cNvSpPr txBox="1"/>
          <p:nvPr>
            <p:ph idx="4" type="body"/>
          </p:nvPr>
        </p:nvSpPr>
        <p:spPr>
          <a:xfrm>
            <a:off x="134500" y="35719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4" name="Google Shape;804;p89"/>
          <p:cNvSpPr txBox="1"/>
          <p:nvPr>
            <p:ph idx="5" type="title"/>
          </p:nvPr>
        </p:nvSpPr>
        <p:spPr>
          <a:xfrm>
            <a:off x="2175686" y="29599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5" name="Google Shape;805;p89"/>
          <p:cNvSpPr txBox="1"/>
          <p:nvPr>
            <p:ph idx="6" type="body"/>
          </p:nvPr>
        </p:nvSpPr>
        <p:spPr>
          <a:xfrm>
            <a:off x="1970100" y="35719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6" name="Google Shape;806;p89"/>
          <p:cNvSpPr txBox="1"/>
          <p:nvPr>
            <p:ph idx="7" type="title"/>
          </p:nvPr>
        </p:nvSpPr>
        <p:spPr>
          <a:xfrm>
            <a:off x="4078211" y="2959900"/>
            <a:ext cx="1691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 ExtraBold"/>
              <a:buNone/>
              <a:defRPr b="1" i="0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7" name="Google Shape;807;p89"/>
          <p:cNvSpPr txBox="1"/>
          <p:nvPr>
            <p:ph idx="8" type="body"/>
          </p:nvPr>
        </p:nvSpPr>
        <p:spPr>
          <a:xfrm>
            <a:off x="3872625" y="3571900"/>
            <a:ext cx="21021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Poppins"/>
              <a:buChar char="•"/>
              <a:defRPr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8" name="Google Shape;808;p89"/>
          <p:cNvSpPr/>
          <p:nvPr>
            <p:ph idx="9" type="pic"/>
          </p:nvPr>
        </p:nvSpPr>
        <p:spPr>
          <a:xfrm>
            <a:off x="6773283" y="650100"/>
            <a:ext cx="1816500" cy="39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2 headshot">
  <p:cSld name="CUSTOM_25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0"/>
          <p:cNvSpPr/>
          <p:nvPr>
            <p:ph idx="2" type="pic"/>
          </p:nvPr>
        </p:nvSpPr>
        <p:spPr>
          <a:xfrm>
            <a:off x="0" y="0"/>
            <a:ext cx="4491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p90"/>
          <p:cNvSpPr txBox="1"/>
          <p:nvPr>
            <p:ph type="title"/>
          </p:nvPr>
        </p:nvSpPr>
        <p:spPr>
          <a:xfrm>
            <a:off x="4798050" y="995650"/>
            <a:ext cx="4116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90"/>
          <p:cNvSpPr/>
          <p:nvPr>
            <p:ph idx="3" type="pic"/>
          </p:nvPr>
        </p:nvSpPr>
        <p:spPr>
          <a:xfrm>
            <a:off x="5085925" y="2456600"/>
            <a:ext cx="1343400" cy="1343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3" name="Google Shape;813;p90"/>
          <p:cNvSpPr/>
          <p:nvPr>
            <p:ph idx="4" type="pic"/>
          </p:nvPr>
        </p:nvSpPr>
        <p:spPr>
          <a:xfrm>
            <a:off x="7197050" y="2456600"/>
            <a:ext cx="1343400" cy="1343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4" name="Google Shape;814;p90"/>
          <p:cNvSpPr txBox="1"/>
          <p:nvPr>
            <p:ph idx="1" type="subTitle"/>
          </p:nvPr>
        </p:nvSpPr>
        <p:spPr>
          <a:xfrm>
            <a:off x="4893950" y="3876975"/>
            <a:ext cx="1727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b="1" i="0" sz="11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5" name="Google Shape;815;p90"/>
          <p:cNvSpPr txBox="1"/>
          <p:nvPr>
            <p:ph idx="5" type="body"/>
          </p:nvPr>
        </p:nvSpPr>
        <p:spPr>
          <a:xfrm>
            <a:off x="4949278" y="4197350"/>
            <a:ext cx="1616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6" name="Google Shape;816;p90"/>
          <p:cNvSpPr txBox="1"/>
          <p:nvPr>
            <p:ph idx="6" type="subTitle"/>
          </p:nvPr>
        </p:nvSpPr>
        <p:spPr>
          <a:xfrm>
            <a:off x="7005050" y="3876975"/>
            <a:ext cx="1727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b="1" i="0" sz="11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7" name="Google Shape;817;p90"/>
          <p:cNvSpPr txBox="1"/>
          <p:nvPr>
            <p:ph idx="7" type="body"/>
          </p:nvPr>
        </p:nvSpPr>
        <p:spPr>
          <a:xfrm>
            <a:off x="7060378" y="4197350"/>
            <a:ext cx="1616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58800" rotWithShape="0" algn="ctr" dir="6000000" dist="50800">
              <a:srgbClr val="000000">
                <a:alpha val="40000"/>
              </a:srgbClr>
            </a:outerShdw>
          </a:effectLst>
        </p:spPr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5293519" y="2348389"/>
            <a:ext cx="3174206" cy="717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105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3" type="body"/>
          </p:nvPr>
        </p:nvSpPr>
        <p:spPr>
          <a:xfrm>
            <a:off x="5245291" y="932974"/>
            <a:ext cx="3270647" cy="1276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0" sz="30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b="1" i="0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i="0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i="0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i="0">
                <a:latin typeface="Avenir"/>
                <a:ea typeface="Avenir"/>
                <a:cs typeface="Avenir"/>
                <a:sym typeface="Avenir"/>
              </a:defRPr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59" name="Google Shape;59;p10"/>
          <p:cNvSpPr/>
          <p:nvPr>
            <p:ph idx="4" type="pic"/>
          </p:nvPr>
        </p:nvSpPr>
        <p:spPr>
          <a:xfrm>
            <a:off x="6269426" y="3483342"/>
            <a:ext cx="1222375" cy="41066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3 headshot ">
  <p:cSld name="CUSTOM_25_1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1"/>
          <p:cNvSpPr/>
          <p:nvPr>
            <p:ph idx="2" type="pic"/>
          </p:nvPr>
        </p:nvSpPr>
        <p:spPr>
          <a:xfrm>
            <a:off x="0" y="0"/>
            <a:ext cx="4491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0" name="Google Shape;820;p91"/>
          <p:cNvSpPr txBox="1"/>
          <p:nvPr>
            <p:ph type="title"/>
          </p:nvPr>
        </p:nvSpPr>
        <p:spPr>
          <a:xfrm>
            <a:off x="4798050" y="995650"/>
            <a:ext cx="4116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91"/>
          <p:cNvSpPr/>
          <p:nvPr>
            <p:ph idx="3" type="pic"/>
          </p:nvPr>
        </p:nvSpPr>
        <p:spPr>
          <a:xfrm>
            <a:off x="7622178" y="2654028"/>
            <a:ext cx="1131000" cy="1131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91"/>
          <p:cNvSpPr txBox="1"/>
          <p:nvPr>
            <p:ph idx="1" type="subTitle"/>
          </p:nvPr>
        </p:nvSpPr>
        <p:spPr>
          <a:xfrm>
            <a:off x="7393275" y="3849725"/>
            <a:ext cx="1588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b="1" i="0" sz="11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3" name="Google Shape;823;p91"/>
          <p:cNvSpPr txBox="1"/>
          <p:nvPr>
            <p:ph idx="4" type="body"/>
          </p:nvPr>
        </p:nvSpPr>
        <p:spPr>
          <a:xfrm>
            <a:off x="7507126" y="4119416"/>
            <a:ext cx="1361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4" name="Google Shape;824;p91"/>
          <p:cNvSpPr/>
          <p:nvPr>
            <p:ph idx="5" type="pic"/>
          </p:nvPr>
        </p:nvSpPr>
        <p:spPr>
          <a:xfrm>
            <a:off x="6290853" y="2654028"/>
            <a:ext cx="1131000" cy="1131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5" name="Google Shape;825;p91"/>
          <p:cNvSpPr txBox="1"/>
          <p:nvPr>
            <p:ph idx="6" type="subTitle"/>
          </p:nvPr>
        </p:nvSpPr>
        <p:spPr>
          <a:xfrm>
            <a:off x="6061950" y="3849725"/>
            <a:ext cx="1588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b="1" i="0" sz="11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91"/>
          <p:cNvSpPr txBox="1"/>
          <p:nvPr>
            <p:ph idx="7" type="body"/>
          </p:nvPr>
        </p:nvSpPr>
        <p:spPr>
          <a:xfrm>
            <a:off x="6175801" y="4119416"/>
            <a:ext cx="1361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7" name="Google Shape;827;p91"/>
          <p:cNvSpPr/>
          <p:nvPr>
            <p:ph idx="8" type="pic"/>
          </p:nvPr>
        </p:nvSpPr>
        <p:spPr>
          <a:xfrm>
            <a:off x="4930953" y="2654028"/>
            <a:ext cx="1131000" cy="1131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8" name="Google Shape;828;p91"/>
          <p:cNvSpPr txBox="1"/>
          <p:nvPr>
            <p:ph idx="9" type="subTitle"/>
          </p:nvPr>
        </p:nvSpPr>
        <p:spPr>
          <a:xfrm>
            <a:off x="4702050" y="3849725"/>
            <a:ext cx="1588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b="1" i="0" sz="11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91"/>
          <p:cNvSpPr txBox="1"/>
          <p:nvPr>
            <p:ph idx="13" type="body"/>
          </p:nvPr>
        </p:nvSpPr>
        <p:spPr>
          <a:xfrm>
            <a:off x="4815901" y="4119416"/>
            <a:ext cx="1361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4 headshot ">
  <p:cSld name="CUSTOM_25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2"/>
          <p:cNvSpPr/>
          <p:nvPr>
            <p:ph idx="2" type="pic"/>
          </p:nvPr>
        </p:nvSpPr>
        <p:spPr>
          <a:xfrm>
            <a:off x="0" y="0"/>
            <a:ext cx="4491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2" name="Google Shape;832;p92"/>
          <p:cNvSpPr txBox="1"/>
          <p:nvPr>
            <p:ph type="title"/>
          </p:nvPr>
        </p:nvSpPr>
        <p:spPr>
          <a:xfrm>
            <a:off x="4798050" y="295125"/>
            <a:ext cx="4116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ExtraBold"/>
              <a:buNone/>
              <a:defRPr b="1" i="0" sz="40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92"/>
          <p:cNvSpPr/>
          <p:nvPr>
            <p:ph idx="3" type="pic"/>
          </p:nvPr>
        </p:nvSpPr>
        <p:spPr>
          <a:xfrm>
            <a:off x="5200450" y="1438200"/>
            <a:ext cx="1114200" cy="111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34" name="Google Shape;834;p92"/>
          <p:cNvSpPr txBox="1"/>
          <p:nvPr>
            <p:ph idx="1" type="subTitle"/>
          </p:nvPr>
        </p:nvSpPr>
        <p:spPr>
          <a:xfrm>
            <a:off x="4893950" y="2581488"/>
            <a:ext cx="1727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b="1" i="0" sz="11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5" name="Google Shape;835;p92"/>
          <p:cNvSpPr txBox="1"/>
          <p:nvPr>
            <p:ph idx="4" type="body"/>
          </p:nvPr>
        </p:nvSpPr>
        <p:spPr>
          <a:xfrm>
            <a:off x="4949278" y="2901863"/>
            <a:ext cx="1616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6" name="Google Shape;836;p92"/>
          <p:cNvSpPr txBox="1"/>
          <p:nvPr>
            <p:ph idx="5" type="subTitle"/>
          </p:nvPr>
        </p:nvSpPr>
        <p:spPr>
          <a:xfrm>
            <a:off x="7005050" y="2581488"/>
            <a:ext cx="1727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b="1" i="0" sz="11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7" name="Google Shape;837;p92"/>
          <p:cNvSpPr txBox="1"/>
          <p:nvPr>
            <p:ph idx="6" type="body"/>
          </p:nvPr>
        </p:nvSpPr>
        <p:spPr>
          <a:xfrm>
            <a:off x="7060378" y="2901863"/>
            <a:ext cx="1616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8" name="Google Shape;838;p92"/>
          <p:cNvSpPr txBox="1"/>
          <p:nvPr>
            <p:ph idx="7" type="subTitle"/>
          </p:nvPr>
        </p:nvSpPr>
        <p:spPr>
          <a:xfrm>
            <a:off x="4893950" y="4462325"/>
            <a:ext cx="1727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b="1" i="0" sz="11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9" name="Google Shape;839;p92"/>
          <p:cNvSpPr txBox="1"/>
          <p:nvPr>
            <p:ph idx="8" type="body"/>
          </p:nvPr>
        </p:nvSpPr>
        <p:spPr>
          <a:xfrm>
            <a:off x="4949278" y="4782700"/>
            <a:ext cx="1616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0" name="Google Shape;840;p92"/>
          <p:cNvSpPr txBox="1"/>
          <p:nvPr>
            <p:ph idx="9" type="subTitle"/>
          </p:nvPr>
        </p:nvSpPr>
        <p:spPr>
          <a:xfrm>
            <a:off x="7005050" y="4462325"/>
            <a:ext cx="1727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b="1" i="0" sz="11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1" name="Google Shape;841;p92"/>
          <p:cNvSpPr txBox="1"/>
          <p:nvPr>
            <p:ph idx="13" type="body"/>
          </p:nvPr>
        </p:nvSpPr>
        <p:spPr>
          <a:xfrm>
            <a:off x="7060378" y="4782700"/>
            <a:ext cx="1616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50"/>
              <a:buFont typeface="Poppins"/>
              <a:buNone/>
              <a:defRPr sz="1050">
                <a:latin typeface="Avenir"/>
                <a:ea typeface="Avenir"/>
                <a:cs typeface="Avenir"/>
                <a:sym typeface="Avenir"/>
              </a:defRPr>
            </a:lvl1pPr>
            <a:lvl2pPr indent="-295275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indent="-295275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indent="-295275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indent="-295275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indent="-295275" lvl="5" marL="2743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6pPr>
            <a:lvl7pPr indent="-295275" lvl="6" marL="3200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7pPr>
            <a:lvl8pPr indent="-295275" lvl="7" marL="3657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8pPr>
            <a:lvl9pPr indent="-295275" lvl="8" marL="4114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Font typeface="Poppins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2" name="Google Shape;842;p92"/>
          <p:cNvSpPr/>
          <p:nvPr>
            <p:ph idx="14" type="pic"/>
          </p:nvPr>
        </p:nvSpPr>
        <p:spPr>
          <a:xfrm>
            <a:off x="7311625" y="1438200"/>
            <a:ext cx="1114200" cy="111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43" name="Google Shape;843;p92"/>
          <p:cNvSpPr/>
          <p:nvPr>
            <p:ph idx="15" type="pic"/>
          </p:nvPr>
        </p:nvSpPr>
        <p:spPr>
          <a:xfrm>
            <a:off x="5200450" y="3319037"/>
            <a:ext cx="1114200" cy="111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44" name="Google Shape;844;p92"/>
          <p:cNvSpPr/>
          <p:nvPr>
            <p:ph idx="16" type="pic"/>
          </p:nvPr>
        </p:nvSpPr>
        <p:spPr>
          <a:xfrm>
            <a:off x="7311625" y="3319037"/>
            <a:ext cx="1114200" cy="1114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846" name="Google Shape;846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715" y="669492"/>
            <a:ext cx="2136734" cy="4139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847" name="Google Shape;847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56657" y="669492"/>
            <a:ext cx="2136734" cy="4139901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3"/>
          <p:cNvSpPr/>
          <p:nvPr>
            <p:ph idx="2" type="pic"/>
          </p:nvPr>
        </p:nvSpPr>
        <p:spPr>
          <a:xfrm>
            <a:off x="430203" y="751644"/>
            <a:ext cx="1835831" cy="400454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49" name="Google Shape;849;p93"/>
          <p:cNvSpPr/>
          <p:nvPr>
            <p:ph idx="3" type="media"/>
          </p:nvPr>
        </p:nvSpPr>
        <p:spPr>
          <a:xfrm>
            <a:off x="2600558" y="751644"/>
            <a:ext cx="1835831" cy="40045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p93"/>
          <p:cNvSpPr txBox="1"/>
          <p:nvPr/>
        </p:nvSpPr>
        <p:spPr>
          <a:xfrm>
            <a:off x="337507" y="244319"/>
            <a:ext cx="5857373" cy="433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COPY AND PASTE WHERE NEEDED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bg>
      <p:bgPr>
        <a:solidFill>
          <a:schemeClr val="lt2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3 column 1">
  <p:cSld name="VERTICAL_TEXT_1">
    <p:bg>
      <p:bgPr>
        <a:solidFill>
          <a:schemeClr val="lt2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5"/>
          <p:cNvSpPr/>
          <p:nvPr/>
        </p:nvSpPr>
        <p:spPr>
          <a:xfrm>
            <a:off x="4210170" y="494075"/>
            <a:ext cx="4942200" cy="4637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95"/>
          <p:cNvSpPr/>
          <p:nvPr/>
        </p:nvSpPr>
        <p:spPr>
          <a:xfrm>
            <a:off x="1293436" y="494075"/>
            <a:ext cx="4942200" cy="4637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5"/>
          <p:cNvSpPr/>
          <p:nvPr/>
        </p:nvSpPr>
        <p:spPr>
          <a:xfrm>
            <a:off x="0" y="494075"/>
            <a:ext cx="3050700" cy="4637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95"/>
          <p:cNvSpPr/>
          <p:nvPr/>
        </p:nvSpPr>
        <p:spPr>
          <a:xfrm>
            <a:off x="0" y="-22598"/>
            <a:ext cx="9144000" cy="16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- Corner Left">
  <p:cSld name="General 11_1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6"/>
          <p:cNvSpPr/>
          <p:nvPr/>
        </p:nvSpPr>
        <p:spPr>
          <a:xfrm>
            <a:off x="-3" y="3745523"/>
            <a:ext cx="3104100" cy="13980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200025" rotWithShape="0" algn="bl" dir="5400000" dist="114300">
              <a:srgbClr val="000000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96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flipH="1" rot="-3924712">
            <a:off x="-286186" y="3682677"/>
            <a:ext cx="2437822" cy="366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Orange">
  <p:cSld name="CUSTOM_6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7"/>
          <p:cNvSpPr/>
          <p:nvPr/>
        </p:nvSpPr>
        <p:spPr>
          <a:xfrm>
            <a:off x="4572000" y="1552746"/>
            <a:ext cx="4572000" cy="35907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97"/>
          <p:cNvSpPr/>
          <p:nvPr/>
        </p:nvSpPr>
        <p:spPr>
          <a:xfrm>
            <a:off x="0" y="1552746"/>
            <a:ext cx="4572000" cy="3590700"/>
          </a:xfrm>
          <a:prstGeom prst="rect">
            <a:avLst/>
          </a:prstGeom>
          <a:solidFill>
            <a:srgbClr val="FFB87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 1">
  <p:cSld name="BLANK_1">
    <p:bg>
      <p:bgPr>
        <a:solidFill>
          <a:schemeClr val="lt2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98"/>
          <p:cNvPicPr preferRelativeResize="0"/>
          <p:nvPr/>
        </p:nvPicPr>
        <p:blipFill rotWithShape="1">
          <a:blip r:embed="rId2">
            <a:alphaModFix/>
          </a:blip>
          <a:srcRect b="0" l="17100" r="22002" t="0"/>
          <a:stretch/>
        </p:blipFill>
        <p:spPr>
          <a:xfrm>
            <a:off x="4444500" y="0"/>
            <a:ext cx="4699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98"/>
          <p:cNvSpPr/>
          <p:nvPr/>
        </p:nvSpPr>
        <p:spPr>
          <a:xfrm>
            <a:off x="1" y="0"/>
            <a:ext cx="4699500" cy="514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6400" sx="102000" rotWithShape="0" algn="ctr" dir="5400000" dist="508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6" name="Google Shape;866;p98"/>
          <p:cNvCxnSpPr/>
          <p:nvPr/>
        </p:nvCxnSpPr>
        <p:spPr>
          <a:xfrm>
            <a:off x="818713" y="1233019"/>
            <a:ext cx="38622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102000" rotWithShape="0" algn="ctr" dir="5400000" dist="50800" sy="102000">
              <a:srgbClr val="000000">
                <a:alpha val="0"/>
              </a:srgbClr>
            </a:outerShdw>
          </a:effectLst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 1">
  <p:cSld name="TITLE_AND_BODY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9" name="Google Shape;869;p99"/>
          <p:cNvPicPr preferRelativeResize="0"/>
          <p:nvPr/>
        </p:nvPicPr>
        <p:blipFill rotWithShape="1">
          <a:blip r:embed="rId2">
            <a:alphaModFix/>
          </a:blip>
          <a:srcRect b="2505" l="7445" r="22969" t="0"/>
          <a:stretch/>
        </p:blipFill>
        <p:spPr>
          <a:xfrm>
            <a:off x="3636186" y="0"/>
            <a:ext cx="55078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9"/>
          <p:cNvSpPr/>
          <p:nvPr/>
        </p:nvSpPr>
        <p:spPr>
          <a:xfrm>
            <a:off x="1" y="0"/>
            <a:ext cx="4699500" cy="514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6400" sx="102000" rotWithShape="0" algn="ctr" dir="5400000" dist="508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1" name="Google Shape;871;p99"/>
          <p:cNvCxnSpPr/>
          <p:nvPr/>
        </p:nvCxnSpPr>
        <p:spPr>
          <a:xfrm>
            <a:off x="818713" y="1233019"/>
            <a:ext cx="3862200" cy="0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102000" rotWithShape="0" algn="ctr" dir="5400000" dist="50800" sy="102000">
              <a:srgbClr val="000000">
                <a:alpha val="0"/>
              </a:srgbClr>
            </a:outerShdw>
          </a:effectLst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Relationship Id="rId4" Type="http://schemas.openxmlformats.org/officeDocument/2006/relationships/image" Target="../media/image42.jpg"/><Relationship Id="rId5" Type="http://schemas.openxmlformats.org/officeDocument/2006/relationships/image" Target="../media/image4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4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49.jp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47.png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mo.kargo.com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52.gif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45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876" name="Google Shape;876;p10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8" l="0" r="0" t="4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58800" rotWithShape="0" algn="ctr" dir="6000000" dist="50800">
              <a:srgbClr val="000000">
                <a:alpha val="40000"/>
              </a:srgbClr>
            </a:outerShdw>
          </a:effectLst>
        </p:spPr>
      </p:pic>
      <p:sp>
        <p:nvSpPr>
          <p:cNvPr id="877" name="Google Shape;877;p100"/>
          <p:cNvSpPr txBox="1"/>
          <p:nvPr>
            <p:ph idx="1" type="body"/>
          </p:nvPr>
        </p:nvSpPr>
        <p:spPr>
          <a:xfrm>
            <a:off x="5293519" y="3042870"/>
            <a:ext cx="3174206" cy="717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ct val="200000"/>
              <a:buNone/>
            </a:pPr>
            <a:r>
              <a:rPr lang="en-US">
                <a:solidFill>
                  <a:schemeClr val="lt1"/>
                </a:solidFill>
              </a:rPr>
              <a:t>Software Engineer @ </a:t>
            </a:r>
            <a:r>
              <a:rPr lang="en-US">
                <a:solidFill>
                  <a:schemeClr val="lt1"/>
                </a:solidFill>
              </a:rPr>
              <a:t>Kargo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ct val="2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ct val="200000"/>
              <a:buNone/>
            </a:pPr>
            <a:r>
              <a:rPr lang="en-US">
                <a:solidFill>
                  <a:schemeClr val="lt1"/>
                </a:solidFill>
              </a:rPr>
              <a:t>Higher </a:t>
            </a:r>
            <a:r>
              <a:rPr lang="en-US">
                <a:solidFill>
                  <a:schemeClr val="lt1"/>
                </a:solidFill>
              </a:rPr>
              <a:t>Diploma</a:t>
            </a:r>
            <a:r>
              <a:rPr lang="en-US">
                <a:solidFill>
                  <a:schemeClr val="lt1"/>
                </a:solidFill>
              </a:rPr>
              <a:t> in Computer Science (2018 - 2020)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8" name="Google Shape;878;p100"/>
          <p:cNvSpPr txBox="1"/>
          <p:nvPr>
            <p:ph idx="3" type="body"/>
          </p:nvPr>
        </p:nvSpPr>
        <p:spPr>
          <a:xfrm>
            <a:off x="5245291" y="1627455"/>
            <a:ext cx="3270647" cy="1276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en-US">
                <a:solidFill>
                  <a:schemeClr val="lt1"/>
                </a:solidFill>
              </a:rPr>
              <a:t>Bernard Thompson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9"/>
          <p:cNvSpPr txBox="1"/>
          <p:nvPr/>
        </p:nvSpPr>
        <p:spPr>
          <a:xfrm>
            <a:off x="244291" y="327621"/>
            <a:ext cx="855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080830"/>
                </a:solidFill>
                <a:latin typeface="Avenir"/>
                <a:ea typeface="Avenir"/>
                <a:cs typeface="Avenir"/>
                <a:sym typeface="Avenir"/>
              </a:rPr>
              <a:t>TOP TIPS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79" name="Google Shape;1079;p109"/>
          <p:cNvSpPr txBox="1"/>
          <p:nvPr/>
        </p:nvSpPr>
        <p:spPr>
          <a:xfrm>
            <a:off x="488383" y="207626"/>
            <a:ext cx="8167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0" name="Google Shape;1080;p109"/>
          <p:cNvSpPr/>
          <p:nvPr/>
        </p:nvSpPr>
        <p:spPr>
          <a:xfrm>
            <a:off x="244300" y="1828425"/>
            <a:ext cx="3828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2200">
                <a:solidFill>
                  <a:srgbClr val="080830"/>
                </a:solidFill>
                <a:latin typeface="Avenir"/>
                <a:ea typeface="Avenir"/>
                <a:cs typeface="Avenir"/>
                <a:sym typeface="Avenir"/>
              </a:rPr>
              <a:t>LANDING THAT JOB</a:t>
            </a:r>
            <a:endParaRPr b="1" i="0" sz="9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1" name="Google Shape;1081;p109"/>
          <p:cNvSpPr txBox="1"/>
          <p:nvPr/>
        </p:nvSpPr>
        <p:spPr>
          <a:xfrm>
            <a:off x="806226" y="2348375"/>
            <a:ext cx="27873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14313" lvl="0" marL="214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Poppins"/>
              <a:buChar char="•"/>
            </a:pPr>
            <a:r>
              <a:rPr lang="en-US" sz="1125">
                <a:latin typeface="Avenir"/>
                <a:ea typeface="Avenir"/>
                <a:cs typeface="Avenir"/>
                <a:sym typeface="Avenir"/>
              </a:rPr>
              <a:t>Networking (</a:t>
            </a:r>
            <a:r>
              <a:rPr lang="en-US" sz="1125">
                <a:latin typeface="Avenir"/>
                <a:ea typeface="Avenir"/>
                <a:cs typeface="Avenir"/>
                <a:sym typeface="Avenir"/>
              </a:rPr>
              <a:t>colleagues</a:t>
            </a:r>
            <a:r>
              <a:rPr lang="en-US" sz="1125">
                <a:latin typeface="Avenir"/>
                <a:ea typeface="Avenir"/>
                <a:cs typeface="Avenir"/>
                <a:sym typeface="Avenir"/>
              </a:rPr>
              <a:t> / LinkedIn)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14313" lvl="0" marL="214313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2"/>
              </a:buClr>
              <a:buSzPts val="1125"/>
              <a:buFont typeface="Poppins"/>
              <a:buChar char="•"/>
            </a:pPr>
            <a:r>
              <a:rPr lang="en-US" sz="1125">
                <a:latin typeface="Avenir"/>
                <a:ea typeface="Avenir"/>
                <a:cs typeface="Avenir"/>
                <a:sym typeface="Avenir"/>
              </a:rPr>
              <a:t>GitHub presence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14312" lvl="0" marL="214312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2"/>
              </a:buClr>
              <a:buSzPts val="1125"/>
              <a:buFont typeface="Poppins"/>
              <a:buChar char="•"/>
            </a:pPr>
            <a:r>
              <a:rPr lang="en-US" sz="1125">
                <a:latin typeface="Avenir"/>
                <a:ea typeface="Avenir"/>
                <a:cs typeface="Avenir"/>
                <a:sym typeface="Avenir"/>
              </a:rPr>
              <a:t>Online Portfolio</a:t>
            </a:r>
            <a:endParaRPr sz="1125">
              <a:latin typeface="Avenir"/>
              <a:ea typeface="Avenir"/>
              <a:cs typeface="Avenir"/>
              <a:sym typeface="Avenir"/>
            </a:endParaRPr>
          </a:p>
          <a:p>
            <a:pPr indent="-214312" lvl="0" marL="214312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2"/>
              </a:buClr>
              <a:buSzPts val="1125"/>
              <a:buFont typeface="Poppins"/>
              <a:buChar char="•"/>
            </a:pPr>
            <a:r>
              <a:rPr lang="en-US" sz="1125">
                <a:latin typeface="Avenir"/>
                <a:ea typeface="Avenir"/>
                <a:cs typeface="Avenir"/>
                <a:sym typeface="Avenir"/>
              </a:rPr>
              <a:t>Give yourself some credit</a:t>
            </a:r>
            <a:endParaRPr sz="1125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82" name="Google Shape;108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2300" y="1445025"/>
            <a:ext cx="4583276" cy="225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0"/>
          <p:cNvSpPr txBox="1"/>
          <p:nvPr/>
        </p:nvSpPr>
        <p:spPr>
          <a:xfrm>
            <a:off x="244291" y="327621"/>
            <a:ext cx="855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080830"/>
                </a:solidFill>
                <a:latin typeface="Avenir"/>
                <a:ea typeface="Avenir"/>
                <a:cs typeface="Avenir"/>
                <a:sym typeface="Avenir"/>
              </a:rPr>
              <a:t>TOP TIPS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8" name="Google Shape;1088;p110"/>
          <p:cNvSpPr txBox="1"/>
          <p:nvPr/>
        </p:nvSpPr>
        <p:spPr>
          <a:xfrm>
            <a:off x="488383" y="207626"/>
            <a:ext cx="8167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9" name="Google Shape;1089;p110"/>
          <p:cNvSpPr/>
          <p:nvPr/>
        </p:nvSpPr>
        <p:spPr>
          <a:xfrm>
            <a:off x="275100" y="947575"/>
            <a:ext cx="3828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2200">
                <a:solidFill>
                  <a:srgbClr val="080830"/>
                </a:solidFill>
                <a:latin typeface="Avenir"/>
                <a:ea typeface="Avenir"/>
                <a:cs typeface="Avenir"/>
                <a:sym typeface="Avenir"/>
              </a:rPr>
              <a:t>HELPERS</a:t>
            </a:r>
            <a:endParaRPr b="1" i="0" sz="9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90" name="Google Shape;1090;p110"/>
          <p:cNvSpPr txBox="1"/>
          <p:nvPr/>
        </p:nvSpPr>
        <p:spPr>
          <a:xfrm>
            <a:off x="6670350" y="1407875"/>
            <a:ext cx="1876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080830"/>
                </a:solidFill>
                <a:latin typeface="Avenir"/>
                <a:ea typeface="Avenir"/>
                <a:cs typeface="Avenir"/>
                <a:sym typeface="Avenir"/>
              </a:rPr>
              <a:t>Prepare to fail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91" name="Google Shape;109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3708" y="1775583"/>
            <a:ext cx="1770103" cy="244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10"/>
          <p:cNvSpPr txBox="1"/>
          <p:nvPr/>
        </p:nvSpPr>
        <p:spPr>
          <a:xfrm>
            <a:off x="3820750" y="1377475"/>
            <a:ext cx="1676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080830"/>
                </a:solidFill>
                <a:latin typeface="Avenir"/>
                <a:ea typeface="Avenir"/>
                <a:cs typeface="Avenir"/>
                <a:sym typeface="Avenir"/>
              </a:rPr>
              <a:t>Ask Loads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93" name="Google Shape;1093;p110"/>
          <p:cNvSpPr txBox="1"/>
          <p:nvPr/>
        </p:nvSpPr>
        <p:spPr>
          <a:xfrm>
            <a:off x="384638" y="1377475"/>
            <a:ext cx="2385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080830"/>
                </a:solidFill>
                <a:latin typeface="Avenir"/>
                <a:ea typeface="Avenir"/>
                <a:cs typeface="Avenir"/>
                <a:sym typeface="Avenir"/>
              </a:rPr>
              <a:t>Git, Git &amp; more Git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94" name="Google Shape;1094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103" y="1775642"/>
            <a:ext cx="2604350" cy="232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9575" y="1775650"/>
            <a:ext cx="2338755" cy="23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11"/>
          <p:cNvSpPr txBox="1"/>
          <p:nvPr>
            <p:ph type="title"/>
          </p:nvPr>
        </p:nvSpPr>
        <p:spPr>
          <a:xfrm>
            <a:off x="600813" y="1340025"/>
            <a:ext cx="4474200" cy="75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id="1101" name="Google Shape;110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704" y="3128073"/>
            <a:ext cx="337925" cy="32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369" y="3590287"/>
            <a:ext cx="358586" cy="32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825" y="4052485"/>
            <a:ext cx="413675" cy="324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11"/>
          <p:cNvSpPr txBox="1"/>
          <p:nvPr/>
        </p:nvSpPr>
        <p:spPr>
          <a:xfrm>
            <a:off x="1033529" y="2995077"/>
            <a:ext cx="34023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/bernardthompson83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5" name="Google Shape;1105;p111"/>
          <p:cNvSpPr txBox="1"/>
          <p:nvPr/>
        </p:nvSpPr>
        <p:spPr>
          <a:xfrm>
            <a:off x="1033529" y="3485783"/>
            <a:ext cx="34023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/bonjo7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6" name="Google Shape;1106;p111"/>
          <p:cNvSpPr txBox="1"/>
          <p:nvPr/>
        </p:nvSpPr>
        <p:spPr>
          <a:xfrm>
            <a:off x="1033529" y="3976400"/>
            <a:ext cx="34023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/bonjo7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7" name="Google Shape;1107;p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825" y="2591176"/>
            <a:ext cx="413676" cy="39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11"/>
          <p:cNvSpPr txBox="1"/>
          <p:nvPr/>
        </p:nvSpPr>
        <p:spPr>
          <a:xfrm>
            <a:off x="1033529" y="2571750"/>
            <a:ext cx="40416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bernardthompson83@gmail.com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01"/>
          <p:cNvSpPr/>
          <p:nvPr/>
        </p:nvSpPr>
        <p:spPr>
          <a:xfrm>
            <a:off x="-1" y="2970261"/>
            <a:ext cx="9143989" cy="216151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0" rotWithShape="0" algn="ctr" dir="60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101"/>
          <p:cNvSpPr txBox="1"/>
          <p:nvPr>
            <p:ph type="title"/>
          </p:nvPr>
        </p:nvSpPr>
        <p:spPr>
          <a:xfrm>
            <a:off x="-2" y="556575"/>
            <a:ext cx="9144002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</a:pPr>
            <a:r>
              <a:rPr lang="en-US"/>
              <a:t>Y2K - Now</a:t>
            </a:r>
            <a:endParaRPr/>
          </a:p>
        </p:txBody>
      </p:sp>
      <p:sp>
        <p:nvSpPr>
          <p:cNvPr id="885" name="Google Shape;885;p101"/>
          <p:cNvSpPr txBox="1"/>
          <p:nvPr>
            <p:ph idx="1" type="subTitle"/>
          </p:nvPr>
        </p:nvSpPr>
        <p:spPr>
          <a:xfrm>
            <a:off x="-3" y="211700"/>
            <a:ext cx="914400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</a:pPr>
            <a:r>
              <a:rPr lang="en-US"/>
              <a:t>HOW I GOT HERE</a:t>
            </a:r>
            <a:endParaRPr/>
          </a:p>
        </p:txBody>
      </p:sp>
      <p:grpSp>
        <p:nvGrpSpPr>
          <p:cNvPr id="886" name="Google Shape;886;p101"/>
          <p:cNvGrpSpPr/>
          <p:nvPr/>
        </p:nvGrpSpPr>
        <p:grpSpPr>
          <a:xfrm>
            <a:off x="0" y="1613404"/>
            <a:ext cx="1929626" cy="1685764"/>
            <a:chOff x="0" y="1613404"/>
            <a:chExt cx="1929626" cy="1685764"/>
          </a:xfrm>
        </p:grpSpPr>
        <p:grpSp>
          <p:nvGrpSpPr>
            <p:cNvPr id="887" name="Google Shape;887;p101"/>
            <p:cNvGrpSpPr/>
            <p:nvPr/>
          </p:nvGrpSpPr>
          <p:grpSpPr>
            <a:xfrm>
              <a:off x="170110" y="1613404"/>
              <a:ext cx="1759516" cy="1170997"/>
              <a:chOff x="687337" y="2438086"/>
              <a:chExt cx="1759516" cy="1170997"/>
            </a:xfrm>
          </p:grpSpPr>
          <p:cxnSp>
            <p:nvCxnSpPr>
              <p:cNvPr id="888" name="Google Shape;888;p101"/>
              <p:cNvCxnSpPr/>
              <p:nvPr/>
            </p:nvCxnSpPr>
            <p:spPr>
              <a:xfrm>
                <a:off x="867266" y="2764971"/>
                <a:ext cx="0" cy="844112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89" name="Google Shape;889;p101"/>
              <p:cNvSpPr/>
              <p:nvPr/>
            </p:nvSpPr>
            <p:spPr>
              <a:xfrm>
                <a:off x="687337" y="2438086"/>
                <a:ext cx="359859" cy="359859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101"/>
              <p:cNvSpPr txBox="1"/>
              <p:nvPr/>
            </p:nvSpPr>
            <p:spPr>
              <a:xfrm>
                <a:off x="1064753" y="2468282"/>
                <a:ext cx="138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2"/>
                    </a:solidFill>
                    <a:latin typeface="Avenir"/>
                    <a:ea typeface="Avenir"/>
                    <a:cs typeface="Avenir"/>
                    <a:sym typeface="Avenir"/>
                  </a:rPr>
                  <a:t>Musgrave’s Cash &amp; Carry</a:t>
                </a:r>
                <a:endParaRPr/>
              </a:p>
            </p:txBody>
          </p:sp>
        </p:grpSp>
        <p:sp>
          <p:nvSpPr>
            <p:cNvPr id="891" name="Google Shape;891;p101"/>
            <p:cNvSpPr/>
            <p:nvPr/>
          </p:nvSpPr>
          <p:spPr>
            <a:xfrm>
              <a:off x="0" y="2784401"/>
              <a:ext cx="1782135" cy="514767"/>
            </a:xfrm>
            <a:prstGeom prst="homePlate">
              <a:avLst>
                <a:gd fmla="val 25266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01"/>
            <p:cNvSpPr txBox="1"/>
            <p:nvPr/>
          </p:nvSpPr>
          <p:spPr>
            <a:xfrm>
              <a:off x="143896" y="2912796"/>
              <a:ext cx="130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2"/>
                  </a:solidFill>
                  <a:latin typeface="Avenir"/>
                  <a:ea typeface="Avenir"/>
                  <a:cs typeface="Avenir"/>
                  <a:sym typeface="Avenir"/>
                </a:rPr>
                <a:t>6 Years</a:t>
              </a:r>
              <a:endParaRPr/>
            </a:p>
          </p:txBody>
        </p:sp>
      </p:grpSp>
      <p:grpSp>
        <p:nvGrpSpPr>
          <p:cNvPr id="893" name="Google Shape;893;p101"/>
          <p:cNvGrpSpPr/>
          <p:nvPr/>
        </p:nvGrpSpPr>
        <p:grpSpPr>
          <a:xfrm>
            <a:off x="1655179" y="2784401"/>
            <a:ext cx="1979268" cy="1554216"/>
            <a:chOff x="1655179" y="2784401"/>
            <a:chExt cx="1979268" cy="1554216"/>
          </a:xfrm>
        </p:grpSpPr>
        <p:sp>
          <p:nvSpPr>
            <p:cNvPr id="894" name="Google Shape;894;p101"/>
            <p:cNvSpPr/>
            <p:nvPr/>
          </p:nvSpPr>
          <p:spPr>
            <a:xfrm>
              <a:off x="1655179" y="2784401"/>
              <a:ext cx="1979268" cy="514767"/>
            </a:xfrm>
            <a:prstGeom prst="chevron">
              <a:avLst>
                <a:gd fmla="val 20769" name="adj"/>
              </a:avLst>
            </a:prstGeom>
            <a:solidFill>
              <a:srgbClr val="0026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01"/>
            <p:cNvSpPr txBox="1"/>
            <p:nvPr/>
          </p:nvSpPr>
          <p:spPr>
            <a:xfrm>
              <a:off x="2007420" y="2912796"/>
              <a:ext cx="130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2"/>
                  </a:solidFill>
                  <a:latin typeface="Avenir"/>
                  <a:ea typeface="Avenir"/>
                  <a:cs typeface="Avenir"/>
                  <a:sym typeface="Avenir"/>
                </a:rPr>
                <a:t>A few months</a:t>
              </a:r>
              <a:endParaRPr/>
            </a:p>
          </p:txBody>
        </p:sp>
        <p:grpSp>
          <p:nvGrpSpPr>
            <p:cNvPr id="896" name="Google Shape;896;p101"/>
            <p:cNvGrpSpPr/>
            <p:nvPr/>
          </p:nvGrpSpPr>
          <p:grpSpPr>
            <a:xfrm>
              <a:off x="1716677" y="3299168"/>
              <a:ext cx="1583524" cy="1039449"/>
              <a:chOff x="671323" y="2167728"/>
              <a:chExt cx="1583524" cy="1039449"/>
            </a:xfrm>
          </p:grpSpPr>
          <p:cxnSp>
            <p:nvCxnSpPr>
              <p:cNvPr id="897" name="Google Shape;897;p101"/>
              <p:cNvCxnSpPr/>
              <p:nvPr/>
            </p:nvCxnSpPr>
            <p:spPr>
              <a:xfrm>
                <a:off x="867266" y="2167728"/>
                <a:ext cx="0" cy="433164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98" name="Google Shape;898;p101"/>
              <p:cNvSpPr/>
              <p:nvPr/>
            </p:nvSpPr>
            <p:spPr>
              <a:xfrm>
                <a:off x="687337" y="2438086"/>
                <a:ext cx="359859" cy="359859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101"/>
              <p:cNvSpPr txBox="1"/>
              <p:nvPr/>
            </p:nvSpPr>
            <p:spPr>
              <a:xfrm>
                <a:off x="671323" y="2460269"/>
                <a:ext cx="391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01"/>
              <p:cNvSpPr txBox="1"/>
              <p:nvPr/>
            </p:nvSpPr>
            <p:spPr>
              <a:xfrm>
                <a:off x="1064747" y="2468277"/>
                <a:ext cx="11901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0026BF"/>
                    </a:solidFill>
                    <a:latin typeface="Avenir"/>
                    <a:ea typeface="Avenir"/>
                    <a:cs typeface="Avenir"/>
                    <a:sym typeface="Avenir"/>
                  </a:rPr>
                  <a:t>Irish Defence Forces</a:t>
                </a:r>
                <a:endParaRPr/>
              </a:p>
            </p:txBody>
          </p:sp>
        </p:grpSp>
      </p:grpSp>
      <p:grpSp>
        <p:nvGrpSpPr>
          <p:cNvPr id="901" name="Google Shape;901;p101"/>
          <p:cNvGrpSpPr/>
          <p:nvPr/>
        </p:nvGrpSpPr>
        <p:grpSpPr>
          <a:xfrm>
            <a:off x="3518705" y="1613404"/>
            <a:ext cx="1979268" cy="1685764"/>
            <a:chOff x="3518705" y="1613404"/>
            <a:chExt cx="1979268" cy="1685764"/>
          </a:xfrm>
        </p:grpSpPr>
        <p:sp>
          <p:nvSpPr>
            <p:cNvPr id="902" name="Google Shape;902;p101"/>
            <p:cNvSpPr/>
            <p:nvPr/>
          </p:nvSpPr>
          <p:spPr>
            <a:xfrm>
              <a:off x="3518705" y="2784401"/>
              <a:ext cx="1979268" cy="514767"/>
            </a:xfrm>
            <a:prstGeom prst="chevron">
              <a:avLst>
                <a:gd fmla="val 2076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01"/>
            <p:cNvSpPr txBox="1"/>
            <p:nvPr/>
          </p:nvSpPr>
          <p:spPr>
            <a:xfrm>
              <a:off x="3847795" y="2912796"/>
              <a:ext cx="130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2"/>
                  </a:solidFill>
                  <a:latin typeface="Avenir"/>
                  <a:ea typeface="Avenir"/>
                  <a:cs typeface="Avenir"/>
                  <a:sym typeface="Avenir"/>
                </a:rPr>
                <a:t>12 Years</a:t>
              </a:r>
              <a:endParaRPr/>
            </a:p>
          </p:txBody>
        </p:sp>
        <p:grpSp>
          <p:nvGrpSpPr>
            <p:cNvPr id="904" name="Google Shape;904;p101"/>
            <p:cNvGrpSpPr/>
            <p:nvPr/>
          </p:nvGrpSpPr>
          <p:grpSpPr>
            <a:xfrm>
              <a:off x="3580202" y="1613404"/>
              <a:ext cx="1583524" cy="1170997"/>
              <a:chOff x="671323" y="2438086"/>
              <a:chExt cx="1583524" cy="1170997"/>
            </a:xfrm>
          </p:grpSpPr>
          <p:cxnSp>
            <p:nvCxnSpPr>
              <p:cNvPr id="905" name="Google Shape;905;p101"/>
              <p:cNvCxnSpPr/>
              <p:nvPr/>
            </p:nvCxnSpPr>
            <p:spPr>
              <a:xfrm>
                <a:off x="867266" y="2764971"/>
                <a:ext cx="0" cy="844112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06" name="Google Shape;906;p101"/>
              <p:cNvSpPr/>
              <p:nvPr/>
            </p:nvSpPr>
            <p:spPr>
              <a:xfrm>
                <a:off x="687337" y="2438086"/>
                <a:ext cx="359859" cy="359859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101"/>
              <p:cNvSpPr txBox="1"/>
              <p:nvPr/>
            </p:nvSpPr>
            <p:spPr>
              <a:xfrm>
                <a:off x="671323" y="2460269"/>
                <a:ext cx="391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01"/>
              <p:cNvSpPr txBox="1"/>
              <p:nvPr/>
            </p:nvSpPr>
            <p:spPr>
              <a:xfrm>
                <a:off x="1064747" y="2468277"/>
                <a:ext cx="1190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2"/>
                    </a:solidFill>
                    <a:latin typeface="Avenir"/>
                    <a:ea typeface="Avenir"/>
                    <a:cs typeface="Avenir"/>
                    <a:sym typeface="Avenir"/>
                  </a:rPr>
                  <a:t>Waterford Airport</a:t>
                </a:r>
                <a:endParaRPr/>
              </a:p>
            </p:txBody>
          </p:sp>
        </p:grpSp>
      </p:grpSp>
      <p:grpSp>
        <p:nvGrpSpPr>
          <p:cNvPr id="909" name="Google Shape;909;p101"/>
          <p:cNvGrpSpPr/>
          <p:nvPr/>
        </p:nvGrpSpPr>
        <p:grpSpPr>
          <a:xfrm>
            <a:off x="5382592" y="2784401"/>
            <a:ext cx="1979268" cy="1769616"/>
            <a:chOff x="5382592" y="2784401"/>
            <a:chExt cx="1979268" cy="1769616"/>
          </a:xfrm>
        </p:grpSpPr>
        <p:sp>
          <p:nvSpPr>
            <p:cNvPr id="910" name="Google Shape;910;p101"/>
            <p:cNvSpPr/>
            <p:nvPr/>
          </p:nvSpPr>
          <p:spPr>
            <a:xfrm>
              <a:off x="5382592" y="2784401"/>
              <a:ext cx="1979268" cy="514767"/>
            </a:xfrm>
            <a:prstGeom prst="chevron">
              <a:avLst>
                <a:gd fmla="val 18521" name="adj"/>
              </a:avLst>
            </a:prstGeom>
            <a:solidFill>
              <a:srgbClr val="0026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01"/>
            <p:cNvSpPr txBox="1"/>
            <p:nvPr/>
          </p:nvSpPr>
          <p:spPr>
            <a:xfrm>
              <a:off x="5711319" y="2912796"/>
              <a:ext cx="130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2"/>
                  </a:solidFill>
                  <a:latin typeface="Avenir"/>
                  <a:ea typeface="Avenir"/>
                  <a:cs typeface="Avenir"/>
                  <a:sym typeface="Avenir"/>
                </a:rPr>
                <a:t>2 Years</a:t>
              </a:r>
              <a:endParaRPr/>
            </a:p>
          </p:txBody>
        </p:sp>
        <p:grpSp>
          <p:nvGrpSpPr>
            <p:cNvPr id="912" name="Google Shape;912;p101"/>
            <p:cNvGrpSpPr/>
            <p:nvPr/>
          </p:nvGrpSpPr>
          <p:grpSpPr>
            <a:xfrm>
              <a:off x="5443725" y="3299168"/>
              <a:ext cx="1583524" cy="1254849"/>
              <a:chOff x="671323" y="2167728"/>
              <a:chExt cx="1583524" cy="1254849"/>
            </a:xfrm>
          </p:grpSpPr>
          <p:cxnSp>
            <p:nvCxnSpPr>
              <p:cNvPr id="913" name="Google Shape;913;p101"/>
              <p:cNvCxnSpPr/>
              <p:nvPr/>
            </p:nvCxnSpPr>
            <p:spPr>
              <a:xfrm>
                <a:off x="867266" y="2167728"/>
                <a:ext cx="0" cy="433164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14" name="Google Shape;914;p101"/>
              <p:cNvSpPr/>
              <p:nvPr/>
            </p:nvSpPr>
            <p:spPr>
              <a:xfrm>
                <a:off x="687337" y="2438086"/>
                <a:ext cx="359859" cy="359859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101"/>
              <p:cNvSpPr txBox="1"/>
              <p:nvPr/>
            </p:nvSpPr>
            <p:spPr>
              <a:xfrm>
                <a:off x="671323" y="2460269"/>
                <a:ext cx="391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01"/>
              <p:cNvSpPr txBox="1"/>
              <p:nvPr/>
            </p:nvSpPr>
            <p:spPr>
              <a:xfrm>
                <a:off x="1064747" y="2468277"/>
                <a:ext cx="11901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0026BF"/>
                    </a:solidFill>
                    <a:latin typeface="Avenir"/>
                    <a:ea typeface="Avenir"/>
                    <a:cs typeface="Avenir"/>
                    <a:sym typeface="Avenir"/>
                  </a:rPr>
                  <a:t>Higher </a:t>
                </a:r>
                <a:r>
                  <a:rPr b="1" lang="en-US">
                    <a:solidFill>
                      <a:srgbClr val="0026BF"/>
                    </a:solidFill>
                    <a:latin typeface="Avenir"/>
                    <a:ea typeface="Avenir"/>
                    <a:cs typeface="Avenir"/>
                    <a:sym typeface="Avenir"/>
                  </a:rPr>
                  <a:t>Diploma</a:t>
                </a:r>
                <a:r>
                  <a:rPr b="1" lang="en-US">
                    <a:solidFill>
                      <a:srgbClr val="0026BF"/>
                    </a:solidFill>
                    <a:latin typeface="Avenir"/>
                    <a:ea typeface="Avenir"/>
                    <a:cs typeface="Avenir"/>
                    <a:sym typeface="Avenir"/>
                  </a:rPr>
                  <a:t> in Computer Science</a:t>
                </a:r>
                <a:endParaRPr/>
              </a:p>
            </p:txBody>
          </p:sp>
        </p:grpSp>
      </p:grpSp>
      <p:grpSp>
        <p:nvGrpSpPr>
          <p:cNvPr id="917" name="Google Shape;917;p101"/>
          <p:cNvGrpSpPr/>
          <p:nvPr/>
        </p:nvGrpSpPr>
        <p:grpSpPr>
          <a:xfrm>
            <a:off x="7168354" y="1613404"/>
            <a:ext cx="1975646" cy="1685764"/>
            <a:chOff x="7168354" y="1613404"/>
            <a:chExt cx="1975646" cy="1685764"/>
          </a:xfrm>
        </p:grpSpPr>
        <p:sp>
          <p:nvSpPr>
            <p:cNvPr id="918" name="Google Shape;918;p101"/>
            <p:cNvSpPr/>
            <p:nvPr/>
          </p:nvSpPr>
          <p:spPr>
            <a:xfrm>
              <a:off x="7234543" y="2784401"/>
              <a:ext cx="1909457" cy="514767"/>
            </a:xfrm>
            <a:prstGeom prst="chevron">
              <a:avLst>
                <a:gd fmla="val 18521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01"/>
            <p:cNvSpPr txBox="1"/>
            <p:nvPr/>
          </p:nvSpPr>
          <p:spPr>
            <a:xfrm>
              <a:off x="7534669" y="2810934"/>
              <a:ext cx="130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2"/>
                  </a:solidFill>
                  <a:latin typeface="Avenir"/>
                  <a:ea typeface="Avenir"/>
                  <a:cs typeface="Avenir"/>
                  <a:sym typeface="Avenir"/>
                </a:rPr>
                <a:t>5 Years and counting</a:t>
              </a:r>
              <a:endParaRPr/>
            </a:p>
          </p:txBody>
        </p:sp>
        <p:grpSp>
          <p:nvGrpSpPr>
            <p:cNvPr id="920" name="Google Shape;920;p101"/>
            <p:cNvGrpSpPr/>
            <p:nvPr/>
          </p:nvGrpSpPr>
          <p:grpSpPr>
            <a:xfrm>
              <a:off x="7168354" y="1613404"/>
              <a:ext cx="1583524" cy="1170997"/>
              <a:chOff x="671323" y="2438086"/>
              <a:chExt cx="1583524" cy="1170997"/>
            </a:xfrm>
          </p:grpSpPr>
          <p:cxnSp>
            <p:nvCxnSpPr>
              <p:cNvPr id="921" name="Google Shape;921;p101"/>
              <p:cNvCxnSpPr/>
              <p:nvPr/>
            </p:nvCxnSpPr>
            <p:spPr>
              <a:xfrm>
                <a:off x="867266" y="2764971"/>
                <a:ext cx="0" cy="844112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22" name="Google Shape;922;p101"/>
              <p:cNvSpPr/>
              <p:nvPr/>
            </p:nvSpPr>
            <p:spPr>
              <a:xfrm>
                <a:off x="687337" y="2438086"/>
                <a:ext cx="359859" cy="359859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01"/>
              <p:cNvSpPr txBox="1"/>
              <p:nvPr/>
            </p:nvSpPr>
            <p:spPr>
              <a:xfrm>
                <a:off x="671323" y="2460269"/>
                <a:ext cx="391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01"/>
              <p:cNvSpPr txBox="1"/>
              <p:nvPr/>
            </p:nvSpPr>
            <p:spPr>
              <a:xfrm>
                <a:off x="1064747" y="2468277"/>
                <a:ext cx="1190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2"/>
                    </a:solidFill>
                    <a:latin typeface="Avenir"/>
                    <a:ea typeface="Avenir"/>
                    <a:cs typeface="Avenir"/>
                    <a:sym typeface="Avenir"/>
                  </a:rPr>
                  <a:t>Career in Tech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2"/>
          <p:cNvSpPr txBox="1"/>
          <p:nvPr>
            <p:ph idx="1" type="subTitle"/>
          </p:nvPr>
        </p:nvSpPr>
        <p:spPr>
          <a:xfrm>
            <a:off x="-3" y="211700"/>
            <a:ext cx="914400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</a:pPr>
            <a:r>
              <a:rPr lang="en-US"/>
              <a:t>Tech Roles/ Tech Stack</a:t>
            </a:r>
            <a:endParaRPr/>
          </a:p>
        </p:txBody>
      </p:sp>
      <p:grpSp>
        <p:nvGrpSpPr>
          <p:cNvPr id="930" name="Google Shape;930;p102"/>
          <p:cNvGrpSpPr/>
          <p:nvPr/>
        </p:nvGrpSpPr>
        <p:grpSpPr>
          <a:xfrm>
            <a:off x="231268" y="2835182"/>
            <a:ext cx="1913319" cy="2207343"/>
            <a:chOff x="630174" y="2454543"/>
            <a:chExt cx="1913319" cy="2207343"/>
          </a:xfrm>
        </p:grpSpPr>
        <p:sp>
          <p:nvSpPr>
            <p:cNvPr id="931" name="Google Shape;931;p102"/>
            <p:cNvSpPr txBox="1"/>
            <p:nvPr/>
          </p:nvSpPr>
          <p:spPr>
            <a:xfrm>
              <a:off x="630174" y="2454543"/>
              <a:ext cx="4741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XX</a:t>
              </a:r>
              <a:endParaRPr/>
            </a:p>
          </p:txBody>
        </p:sp>
        <p:sp>
          <p:nvSpPr>
            <p:cNvPr id="932" name="Google Shape;932;p102"/>
            <p:cNvSpPr txBox="1"/>
            <p:nvPr/>
          </p:nvSpPr>
          <p:spPr>
            <a:xfrm>
              <a:off x="650193" y="2876286"/>
              <a:ext cx="18933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HTML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CSS</a:t>
              </a:r>
              <a:endParaRPr/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Javascript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JQuery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101600" lvl="0" marL="17145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33" name="Google Shape;933;p102"/>
          <p:cNvSpPr txBox="1"/>
          <p:nvPr/>
        </p:nvSpPr>
        <p:spPr>
          <a:xfrm>
            <a:off x="2881948" y="3191975"/>
            <a:ext cx="1601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NodeJS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Python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Ruby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SQL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NoSQL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Swagger (API)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34" name="Google Shape;934;p102"/>
          <p:cNvGrpSpPr/>
          <p:nvPr/>
        </p:nvGrpSpPr>
        <p:grpSpPr>
          <a:xfrm>
            <a:off x="5922236" y="849512"/>
            <a:ext cx="2287785" cy="1673178"/>
            <a:chOff x="630174" y="1092919"/>
            <a:chExt cx="2287785" cy="1673178"/>
          </a:xfrm>
        </p:grpSpPr>
        <p:sp>
          <p:nvSpPr>
            <p:cNvPr id="935" name="Google Shape;935;p102"/>
            <p:cNvSpPr txBox="1"/>
            <p:nvPr/>
          </p:nvSpPr>
          <p:spPr>
            <a:xfrm>
              <a:off x="630174" y="2458320"/>
              <a:ext cx="4741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02"/>
            <p:cNvSpPr txBox="1"/>
            <p:nvPr/>
          </p:nvSpPr>
          <p:spPr>
            <a:xfrm>
              <a:off x="1316559" y="1092919"/>
              <a:ext cx="16014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Jan 2022 - Present</a:t>
              </a:r>
              <a:endParaRPr b="1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Software Engineer</a:t>
              </a:r>
              <a:endParaRPr/>
            </a:p>
            <a:p>
              <a:pPr indent="-101600" lvl="0" marL="17145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37" name="Google Shape;937;p102"/>
          <p:cNvSpPr txBox="1"/>
          <p:nvPr/>
        </p:nvSpPr>
        <p:spPr>
          <a:xfrm>
            <a:off x="4821843" y="3108425"/>
            <a:ext cx="1601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Git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RH Openshift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Argo CD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Jenkins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Docker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Heroku</a:t>
            </a:r>
            <a:endParaRPr/>
          </a:p>
          <a:p>
            <a:pPr indent="-10160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38" name="Google Shape;93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325" y="855925"/>
            <a:ext cx="17240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02"/>
          <p:cNvSpPr txBox="1"/>
          <p:nvPr/>
        </p:nvSpPr>
        <p:spPr>
          <a:xfrm>
            <a:off x="2212350" y="855937"/>
            <a:ext cx="1601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Jan 2019 - Jan 2022</a:t>
            </a:r>
            <a:endParaRPr b="1"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 Dev consultant</a:t>
            </a:r>
            <a:endParaRPr/>
          </a:p>
          <a:p>
            <a:pPr indent="-10160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40" name="Google Shape;940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5750" y="685158"/>
            <a:ext cx="1939900" cy="9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02"/>
          <p:cNvSpPr txBox="1"/>
          <p:nvPr/>
        </p:nvSpPr>
        <p:spPr>
          <a:xfrm>
            <a:off x="1341023" y="3231875"/>
            <a:ext cx="16014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ReactJS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Angular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Ionic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Swift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NPM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Yarn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0160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2" name="Google Shape;942;p102"/>
          <p:cNvSpPr txBox="1"/>
          <p:nvPr/>
        </p:nvSpPr>
        <p:spPr>
          <a:xfrm>
            <a:off x="6588593" y="3172325"/>
            <a:ext cx="1601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Slack, G-suite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Standups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Retrospectives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Demo’s/Workshops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Design Thinking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Presentations, documentation...</a:t>
            </a:r>
            <a:endParaRPr/>
          </a:p>
          <a:p>
            <a:pPr indent="-10160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943" name="Google Shape;943;p102"/>
          <p:cNvCxnSpPr/>
          <p:nvPr/>
        </p:nvCxnSpPr>
        <p:spPr>
          <a:xfrm flipH="1">
            <a:off x="2453525" y="1732225"/>
            <a:ext cx="22800" cy="33354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4" name="Google Shape;944;p102"/>
          <p:cNvCxnSpPr/>
          <p:nvPr/>
        </p:nvCxnSpPr>
        <p:spPr>
          <a:xfrm flipH="1">
            <a:off x="4648775" y="1717025"/>
            <a:ext cx="900" cy="33504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5" name="Google Shape;945;p102"/>
          <p:cNvCxnSpPr/>
          <p:nvPr/>
        </p:nvCxnSpPr>
        <p:spPr>
          <a:xfrm flipH="1">
            <a:off x="6423175" y="1724625"/>
            <a:ext cx="19500" cy="3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6" name="Google Shape;946;p102"/>
          <p:cNvSpPr txBox="1"/>
          <p:nvPr/>
        </p:nvSpPr>
        <p:spPr>
          <a:xfrm>
            <a:off x="493850" y="2742700"/>
            <a:ext cx="160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Frontend</a:t>
            </a:r>
            <a:endParaRPr/>
          </a:p>
        </p:txBody>
      </p:sp>
      <p:sp>
        <p:nvSpPr>
          <p:cNvPr id="947" name="Google Shape;947;p102"/>
          <p:cNvSpPr txBox="1"/>
          <p:nvPr/>
        </p:nvSpPr>
        <p:spPr>
          <a:xfrm>
            <a:off x="2758350" y="2742700"/>
            <a:ext cx="160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Backend</a:t>
            </a:r>
            <a:endParaRPr/>
          </a:p>
        </p:txBody>
      </p:sp>
      <p:sp>
        <p:nvSpPr>
          <p:cNvPr id="948" name="Google Shape;948;p102"/>
          <p:cNvSpPr txBox="1"/>
          <p:nvPr/>
        </p:nvSpPr>
        <p:spPr>
          <a:xfrm>
            <a:off x="4652600" y="2742700"/>
            <a:ext cx="160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DevOps</a:t>
            </a:r>
            <a:endParaRPr/>
          </a:p>
        </p:txBody>
      </p:sp>
      <p:sp>
        <p:nvSpPr>
          <p:cNvPr id="949" name="Google Shape;949;p102"/>
          <p:cNvSpPr txBox="1"/>
          <p:nvPr/>
        </p:nvSpPr>
        <p:spPr>
          <a:xfrm>
            <a:off x="6456225" y="2742700"/>
            <a:ext cx="160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Principles</a:t>
            </a:r>
            <a:endParaRPr/>
          </a:p>
        </p:txBody>
      </p:sp>
      <p:sp>
        <p:nvSpPr>
          <p:cNvPr id="950" name="Google Shape;950;p102"/>
          <p:cNvSpPr/>
          <p:nvPr/>
        </p:nvSpPr>
        <p:spPr>
          <a:xfrm>
            <a:off x="2844900" y="1792975"/>
            <a:ext cx="1428300" cy="393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Programming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02"/>
          <p:cNvSpPr/>
          <p:nvPr/>
        </p:nvSpPr>
        <p:spPr>
          <a:xfrm>
            <a:off x="473763" y="1792975"/>
            <a:ext cx="1428300" cy="393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Web/Enterprise Dev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02"/>
          <p:cNvSpPr/>
          <p:nvPr/>
        </p:nvSpPr>
        <p:spPr>
          <a:xfrm>
            <a:off x="2844888" y="2267838"/>
            <a:ext cx="1428300" cy="393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02"/>
          <p:cNvSpPr/>
          <p:nvPr/>
        </p:nvSpPr>
        <p:spPr>
          <a:xfrm>
            <a:off x="4821850" y="2267850"/>
            <a:ext cx="1428300" cy="3933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02"/>
          <p:cNvSpPr/>
          <p:nvPr/>
        </p:nvSpPr>
        <p:spPr>
          <a:xfrm>
            <a:off x="473775" y="2267838"/>
            <a:ext cx="1428300" cy="393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Mobile App Dev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02"/>
          <p:cNvSpPr/>
          <p:nvPr/>
        </p:nvSpPr>
        <p:spPr>
          <a:xfrm>
            <a:off x="6575650" y="1792975"/>
            <a:ext cx="1428300" cy="393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Project Reviews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02"/>
          <p:cNvSpPr/>
          <p:nvPr/>
        </p:nvSpPr>
        <p:spPr>
          <a:xfrm>
            <a:off x="6588600" y="2267838"/>
            <a:ext cx="1428300" cy="393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Assignments/ Slack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handcart, outdoor, transport, basket&#10;&#10;Description automatically generated" id="962" name="Google Shape;96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008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03"/>
          <p:cNvPicPr preferRelativeResize="0"/>
          <p:nvPr/>
        </p:nvPicPr>
        <p:blipFill rotWithShape="1">
          <a:blip r:embed="rId4">
            <a:alphaModFix/>
          </a:blip>
          <a:srcRect b="0" l="17607" r="0" t="0"/>
          <a:stretch/>
        </p:blipFill>
        <p:spPr>
          <a:xfrm>
            <a:off x="0" y="0"/>
            <a:ext cx="62398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0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62632" rotWithShape="0" algn="ctr" dir="10320000" dist="310692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5" name="Google Shape;965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244" y="497094"/>
            <a:ext cx="2778301" cy="5792053"/>
          </a:xfrm>
          <a:prstGeom prst="rect">
            <a:avLst/>
          </a:prstGeom>
          <a:noFill/>
          <a:ln>
            <a:noFill/>
          </a:ln>
          <a:effectLst>
            <a:outerShdw blurRad="474389" rotWithShape="0" algn="tl" dir="2700000" dist="58013">
              <a:srgbClr val="000000">
                <a:alpha val="40000"/>
              </a:srgbClr>
            </a:outerShdw>
          </a:effectLst>
        </p:spPr>
      </p:pic>
      <p:sp>
        <p:nvSpPr>
          <p:cNvPr id="966" name="Google Shape;966;p103"/>
          <p:cNvSpPr txBox="1"/>
          <p:nvPr/>
        </p:nvSpPr>
        <p:spPr>
          <a:xfrm>
            <a:off x="2921508" y="-932688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7" name="Google Shape;967;p103"/>
          <p:cNvSpPr txBox="1"/>
          <p:nvPr/>
        </p:nvSpPr>
        <p:spPr>
          <a:xfrm>
            <a:off x="4789500" y="584304"/>
            <a:ext cx="43545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BELIEVE IN THE POWER OF DESIGN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8" name="Google Shape;968;p103"/>
          <p:cNvSpPr txBox="1"/>
          <p:nvPr/>
        </p:nvSpPr>
        <p:spPr>
          <a:xfrm>
            <a:off x="4785475" y="1660775"/>
            <a:ext cx="4101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Kargo is the leader in </a:t>
            </a: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innovative advertising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solutions.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using </a:t>
            </a: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creative science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deliver extraordinary outcomes for businesses on </a:t>
            </a: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mobile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video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social publishers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provide brands with a </a:t>
            </a: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premium platform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deliver the most high-end, </a:t>
            </a: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performance-optimized creative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the world.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are building an omnichannel advertising suite to drive foot traffic, eCommerce and higher return on ad spend (ROAS) for retailers.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69" name="Google Shape;969;p103"/>
          <p:cNvCxnSpPr/>
          <p:nvPr/>
        </p:nvCxnSpPr>
        <p:spPr>
          <a:xfrm rot="10800000">
            <a:off x="4591650" y="1516179"/>
            <a:ext cx="4065600" cy="0"/>
          </a:xfrm>
          <a:prstGeom prst="straightConnector1">
            <a:avLst/>
          </a:prstGeom>
          <a:noFill/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04"/>
          <p:cNvSpPr txBox="1"/>
          <p:nvPr/>
        </p:nvSpPr>
        <p:spPr>
          <a:xfrm>
            <a:off x="3597480" y="188739"/>
            <a:ext cx="347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AROUND THE GLOBE</a:t>
            </a:r>
            <a:endParaRPr sz="26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975" name="Google Shape;97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738" y="218890"/>
            <a:ext cx="1410150" cy="5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04"/>
          <p:cNvPicPr preferRelativeResize="0"/>
          <p:nvPr/>
        </p:nvPicPr>
        <p:blipFill rotWithShape="1">
          <a:blip r:embed="rId4">
            <a:alphaModFix amt="45000"/>
          </a:blip>
          <a:srcRect b="0" l="0" r="0" t="0"/>
          <a:stretch/>
        </p:blipFill>
        <p:spPr>
          <a:xfrm>
            <a:off x="1159275" y="1652388"/>
            <a:ext cx="6904300" cy="3327426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04"/>
          <p:cNvSpPr txBox="1"/>
          <p:nvPr/>
        </p:nvSpPr>
        <p:spPr>
          <a:xfrm>
            <a:off x="3516825" y="960648"/>
            <a:ext cx="167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NEW YORK CITY, USA</a:t>
            </a:r>
            <a:endParaRPr b="1"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78" name="Google Shape;978;p104"/>
          <p:cNvGrpSpPr/>
          <p:nvPr/>
        </p:nvGrpSpPr>
        <p:grpSpPr>
          <a:xfrm>
            <a:off x="3140300" y="1034205"/>
            <a:ext cx="420900" cy="420900"/>
            <a:chOff x="-58950" y="3243757"/>
            <a:chExt cx="420900" cy="420900"/>
          </a:xfrm>
        </p:grpSpPr>
        <p:sp>
          <p:nvSpPr>
            <p:cNvPr id="979" name="Google Shape;979;p104"/>
            <p:cNvSpPr/>
            <p:nvPr/>
          </p:nvSpPr>
          <p:spPr>
            <a:xfrm>
              <a:off x="-58950" y="3243757"/>
              <a:ext cx="420900" cy="42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0" name="Google Shape;980;p1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400" y="3317000"/>
              <a:ext cx="270200" cy="27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1" name="Google Shape;981;p104"/>
          <p:cNvSpPr txBox="1"/>
          <p:nvPr/>
        </p:nvSpPr>
        <p:spPr>
          <a:xfrm>
            <a:off x="1173770" y="1406870"/>
            <a:ext cx="167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45 Employees</a:t>
            </a:r>
            <a:endParaRPr sz="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982" name="Google Shape;982;p104"/>
          <p:cNvCxnSpPr>
            <a:stCxn id="979" idx="6"/>
          </p:cNvCxnSpPr>
          <p:nvPr/>
        </p:nvCxnSpPr>
        <p:spPr>
          <a:xfrm>
            <a:off x="3561200" y="1244655"/>
            <a:ext cx="14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104"/>
          <p:cNvSpPr txBox="1"/>
          <p:nvPr/>
        </p:nvSpPr>
        <p:spPr>
          <a:xfrm>
            <a:off x="3525245" y="1183757"/>
            <a:ext cx="167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187 Employees</a:t>
            </a:r>
            <a:endParaRPr sz="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984" name="Google Shape;984;p104"/>
          <p:cNvCxnSpPr>
            <a:stCxn id="979" idx="4"/>
          </p:cNvCxnSpPr>
          <p:nvPr/>
        </p:nvCxnSpPr>
        <p:spPr>
          <a:xfrm flipH="1">
            <a:off x="3060350" y="1455105"/>
            <a:ext cx="290400" cy="15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985" name="Google Shape;985;p104"/>
          <p:cNvSpPr txBox="1"/>
          <p:nvPr/>
        </p:nvSpPr>
        <p:spPr>
          <a:xfrm>
            <a:off x="1165350" y="1183760"/>
            <a:ext cx="167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CHICAGO, USA</a:t>
            </a:r>
            <a:endParaRPr b="1"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6" name="Google Shape;986;p104"/>
          <p:cNvSpPr txBox="1"/>
          <p:nvPr/>
        </p:nvSpPr>
        <p:spPr>
          <a:xfrm>
            <a:off x="634920" y="3345870"/>
            <a:ext cx="167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60 Employees</a:t>
            </a:r>
            <a:endParaRPr sz="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987" name="Google Shape;987;p104"/>
          <p:cNvGrpSpPr/>
          <p:nvPr/>
        </p:nvGrpSpPr>
        <p:grpSpPr>
          <a:xfrm>
            <a:off x="788825" y="1257317"/>
            <a:ext cx="420900" cy="420900"/>
            <a:chOff x="-58950" y="3243757"/>
            <a:chExt cx="420900" cy="420900"/>
          </a:xfrm>
        </p:grpSpPr>
        <p:sp>
          <p:nvSpPr>
            <p:cNvPr id="988" name="Google Shape;988;p104"/>
            <p:cNvSpPr/>
            <p:nvPr/>
          </p:nvSpPr>
          <p:spPr>
            <a:xfrm>
              <a:off x="-58950" y="3243757"/>
              <a:ext cx="420900" cy="42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9" name="Google Shape;989;p1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400" y="3317000"/>
              <a:ext cx="270200" cy="270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90" name="Google Shape;990;p104"/>
          <p:cNvCxnSpPr>
            <a:stCxn id="988" idx="6"/>
          </p:cNvCxnSpPr>
          <p:nvPr/>
        </p:nvCxnSpPr>
        <p:spPr>
          <a:xfrm>
            <a:off x="1209725" y="1467767"/>
            <a:ext cx="114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104"/>
          <p:cNvCxnSpPr>
            <a:stCxn id="988" idx="4"/>
          </p:cNvCxnSpPr>
          <p:nvPr/>
        </p:nvCxnSpPr>
        <p:spPr>
          <a:xfrm>
            <a:off x="999275" y="1678217"/>
            <a:ext cx="1860900" cy="12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992" name="Google Shape;992;p104"/>
          <p:cNvSpPr txBox="1"/>
          <p:nvPr/>
        </p:nvSpPr>
        <p:spPr>
          <a:xfrm>
            <a:off x="626500" y="3122760"/>
            <a:ext cx="167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LOS ANGELES, USA</a:t>
            </a:r>
            <a:endParaRPr b="1"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3" name="Google Shape;993;p104"/>
          <p:cNvGrpSpPr/>
          <p:nvPr/>
        </p:nvGrpSpPr>
        <p:grpSpPr>
          <a:xfrm>
            <a:off x="249975" y="3196317"/>
            <a:ext cx="420900" cy="420900"/>
            <a:chOff x="-58950" y="3243757"/>
            <a:chExt cx="420900" cy="420900"/>
          </a:xfrm>
        </p:grpSpPr>
        <p:sp>
          <p:nvSpPr>
            <p:cNvPr id="994" name="Google Shape;994;p104"/>
            <p:cNvSpPr/>
            <p:nvPr/>
          </p:nvSpPr>
          <p:spPr>
            <a:xfrm>
              <a:off x="-58950" y="3243757"/>
              <a:ext cx="420900" cy="42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95" name="Google Shape;995;p1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400" y="3317000"/>
              <a:ext cx="270200" cy="270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96" name="Google Shape;996;p104"/>
          <p:cNvCxnSpPr>
            <a:stCxn id="994" idx="6"/>
          </p:cNvCxnSpPr>
          <p:nvPr/>
        </p:nvCxnSpPr>
        <p:spPr>
          <a:xfrm>
            <a:off x="670875" y="3406767"/>
            <a:ext cx="14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104"/>
          <p:cNvCxnSpPr>
            <a:endCxn id="994" idx="0"/>
          </p:cNvCxnSpPr>
          <p:nvPr/>
        </p:nvCxnSpPr>
        <p:spPr>
          <a:xfrm flipH="1">
            <a:off x="460425" y="3055317"/>
            <a:ext cx="1789500" cy="141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oval"/>
            <a:tailEnd len="med" w="med" type="none"/>
          </a:ln>
        </p:spPr>
      </p:cxnSp>
      <p:grpSp>
        <p:nvGrpSpPr>
          <p:cNvPr id="998" name="Google Shape;998;p104"/>
          <p:cNvGrpSpPr/>
          <p:nvPr/>
        </p:nvGrpSpPr>
        <p:grpSpPr>
          <a:xfrm>
            <a:off x="2125275" y="4150830"/>
            <a:ext cx="420900" cy="420900"/>
            <a:chOff x="-58950" y="3243757"/>
            <a:chExt cx="420900" cy="420900"/>
          </a:xfrm>
        </p:grpSpPr>
        <p:sp>
          <p:nvSpPr>
            <p:cNvPr id="999" name="Google Shape;999;p104"/>
            <p:cNvSpPr/>
            <p:nvPr/>
          </p:nvSpPr>
          <p:spPr>
            <a:xfrm>
              <a:off x="-58950" y="3243757"/>
              <a:ext cx="420900" cy="42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00" name="Google Shape;1000;p1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400" y="3317000"/>
              <a:ext cx="270200" cy="27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1" name="Google Shape;1001;p104"/>
          <p:cNvSpPr txBox="1"/>
          <p:nvPr/>
        </p:nvSpPr>
        <p:spPr>
          <a:xfrm>
            <a:off x="7584889" y="1408587"/>
            <a:ext cx="167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LONDON, ENG</a:t>
            </a:r>
            <a:endParaRPr b="1"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02" name="Google Shape;1002;p104"/>
          <p:cNvCxnSpPr>
            <a:stCxn id="999" idx="0"/>
          </p:cNvCxnSpPr>
          <p:nvPr/>
        </p:nvCxnSpPr>
        <p:spPr>
          <a:xfrm flipH="1" rot="10800000">
            <a:off x="2335725" y="3171330"/>
            <a:ext cx="322800" cy="9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1003" name="Google Shape;1003;p104"/>
          <p:cNvSpPr txBox="1"/>
          <p:nvPr/>
        </p:nvSpPr>
        <p:spPr>
          <a:xfrm>
            <a:off x="421396" y="4095835"/>
            <a:ext cx="167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DALLAS, USA</a:t>
            </a:r>
            <a:endParaRPr b="1"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4" name="Google Shape;1004;p104"/>
          <p:cNvSpPr txBox="1"/>
          <p:nvPr/>
        </p:nvSpPr>
        <p:spPr>
          <a:xfrm>
            <a:off x="429816" y="4318945"/>
            <a:ext cx="167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40 Employees</a:t>
            </a:r>
            <a:endParaRPr sz="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5" name="Google Shape;1005;p104"/>
          <p:cNvSpPr txBox="1"/>
          <p:nvPr/>
        </p:nvSpPr>
        <p:spPr>
          <a:xfrm>
            <a:off x="5976120" y="1206220"/>
            <a:ext cx="167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75 Employees</a:t>
            </a:r>
            <a:endParaRPr sz="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006" name="Google Shape;1006;p104"/>
          <p:cNvCxnSpPr/>
          <p:nvPr/>
        </p:nvCxnSpPr>
        <p:spPr>
          <a:xfrm>
            <a:off x="1017625" y="4377063"/>
            <a:ext cx="110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7" name="Google Shape;1007;p104"/>
          <p:cNvSpPr txBox="1"/>
          <p:nvPr/>
        </p:nvSpPr>
        <p:spPr>
          <a:xfrm>
            <a:off x="5967700" y="983110"/>
            <a:ext cx="167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WATERFORD, IRE</a:t>
            </a:r>
            <a:endParaRPr b="1"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08" name="Google Shape;1008;p104"/>
          <p:cNvGrpSpPr/>
          <p:nvPr/>
        </p:nvGrpSpPr>
        <p:grpSpPr>
          <a:xfrm>
            <a:off x="5591175" y="1056667"/>
            <a:ext cx="420900" cy="420900"/>
            <a:chOff x="-58950" y="3243757"/>
            <a:chExt cx="420900" cy="420900"/>
          </a:xfrm>
        </p:grpSpPr>
        <p:sp>
          <p:nvSpPr>
            <p:cNvPr id="1009" name="Google Shape;1009;p104"/>
            <p:cNvSpPr/>
            <p:nvPr/>
          </p:nvSpPr>
          <p:spPr>
            <a:xfrm>
              <a:off x="-58950" y="3243757"/>
              <a:ext cx="420900" cy="42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10" name="Google Shape;1010;p1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400" y="3317000"/>
              <a:ext cx="270200" cy="27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1" name="Google Shape;1011;p104"/>
          <p:cNvSpPr txBox="1"/>
          <p:nvPr/>
        </p:nvSpPr>
        <p:spPr>
          <a:xfrm>
            <a:off x="7593309" y="1631697"/>
            <a:ext cx="167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10 Employees</a:t>
            </a:r>
            <a:endParaRPr sz="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012" name="Google Shape;1012;p104"/>
          <p:cNvCxnSpPr/>
          <p:nvPr/>
        </p:nvCxnSpPr>
        <p:spPr>
          <a:xfrm>
            <a:off x="7629275" y="1685217"/>
            <a:ext cx="104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104"/>
          <p:cNvCxnSpPr>
            <a:stCxn id="1009" idx="3"/>
          </p:cNvCxnSpPr>
          <p:nvPr/>
        </p:nvCxnSpPr>
        <p:spPr>
          <a:xfrm flipH="1">
            <a:off x="4322914" y="1415928"/>
            <a:ext cx="1329900" cy="13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grpSp>
        <p:nvGrpSpPr>
          <p:cNvPr id="1014" name="Google Shape;1014;p104"/>
          <p:cNvGrpSpPr/>
          <p:nvPr/>
        </p:nvGrpSpPr>
        <p:grpSpPr>
          <a:xfrm>
            <a:off x="7208364" y="1482144"/>
            <a:ext cx="420900" cy="420900"/>
            <a:chOff x="-58950" y="3243757"/>
            <a:chExt cx="420900" cy="420900"/>
          </a:xfrm>
        </p:grpSpPr>
        <p:sp>
          <p:nvSpPr>
            <p:cNvPr id="1015" name="Google Shape;1015;p104"/>
            <p:cNvSpPr/>
            <p:nvPr/>
          </p:nvSpPr>
          <p:spPr>
            <a:xfrm>
              <a:off x="-58950" y="3243757"/>
              <a:ext cx="420900" cy="42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16" name="Google Shape;1016;p1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400" y="3317000"/>
              <a:ext cx="270200" cy="270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17" name="Google Shape;1017;p104"/>
          <p:cNvCxnSpPr>
            <a:stCxn id="1015" idx="3"/>
          </p:cNvCxnSpPr>
          <p:nvPr/>
        </p:nvCxnSpPr>
        <p:spPr>
          <a:xfrm flipH="1">
            <a:off x="4437703" y="1841405"/>
            <a:ext cx="2832300" cy="9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1018" name="Google Shape;1018;p104"/>
          <p:cNvCxnSpPr/>
          <p:nvPr/>
        </p:nvCxnSpPr>
        <p:spPr>
          <a:xfrm>
            <a:off x="5969950" y="1267117"/>
            <a:ext cx="128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104"/>
          <p:cNvSpPr txBox="1"/>
          <p:nvPr/>
        </p:nvSpPr>
        <p:spPr>
          <a:xfrm>
            <a:off x="7658573" y="2849896"/>
            <a:ext cx="132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SINGAPORE, AUSTRALIA, AND NEW ZEALAND</a:t>
            </a:r>
            <a:endParaRPr b="1"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0" name="Google Shape;1020;p104"/>
          <p:cNvSpPr txBox="1"/>
          <p:nvPr/>
        </p:nvSpPr>
        <p:spPr>
          <a:xfrm>
            <a:off x="7666977" y="3394438"/>
            <a:ext cx="12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21 Employees</a:t>
            </a:r>
            <a:endParaRPr sz="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021" name="Google Shape;1021;p104"/>
          <p:cNvCxnSpPr/>
          <p:nvPr/>
        </p:nvCxnSpPr>
        <p:spPr>
          <a:xfrm>
            <a:off x="7702950" y="3447967"/>
            <a:ext cx="104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2" name="Google Shape;1022;p104"/>
          <p:cNvGrpSpPr/>
          <p:nvPr/>
        </p:nvGrpSpPr>
        <p:grpSpPr>
          <a:xfrm>
            <a:off x="7282039" y="3244894"/>
            <a:ext cx="420900" cy="420900"/>
            <a:chOff x="-58950" y="3243757"/>
            <a:chExt cx="420900" cy="420900"/>
          </a:xfrm>
        </p:grpSpPr>
        <p:sp>
          <p:nvSpPr>
            <p:cNvPr id="1023" name="Google Shape;1023;p104"/>
            <p:cNvSpPr/>
            <p:nvPr/>
          </p:nvSpPr>
          <p:spPr>
            <a:xfrm>
              <a:off x="-58950" y="3243757"/>
              <a:ext cx="420900" cy="42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24" name="Google Shape;1024;p1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400" y="3317000"/>
              <a:ext cx="270200" cy="270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25" name="Google Shape;1025;p104"/>
          <p:cNvCxnSpPr>
            <a:stCxn id="1023" idx="3"/>
          </p:cNvCxnSpPr>
          <p:nvPr/>
        </p:nvCxnSpPr>
        <p:spPr>
          <a:xfrm flipH="1">
            <a:off x="6413678" y="3604155"/>
            <a:ext cx="930000" cy="1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1026" name="Google Shape;1026;p104"/>
          <p:cNvCxnSpPr>
            <a:stCxn id="1023" idx="4"/>
          </p:cNvCxnSpPr>
          <p:nvPr/>
        </p:nvCxnSpPr>
        <p:spPr>
          <a:xfrm flipH="1">
            <a:off x="7208389" y="3665794"/>
            <a:ext cx="284100" cy="7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1027" name="Google Shape;1027;p104"/>
          <p:cNvCxnSpPr>
            <a:stCxn id="1023" idx="4"/>
          </p:cNvCxnSpPr>
          <p:nvPr/>
        </p:nvCxnSpPr>
        <p:spPr>
          <a:xfrm>
            <a:off x="7492489" y="3665794"/>
            <a:ext cx="299700" cy="9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5"/>
          <p:cNvSpPr txBox="1"/>
          <p:nvPr/>
        </p:nvSpPr>
        <p:spPr>
          <a:xfrm>
            <a:off x="2266050" y="252650"/>
            <a:ext cx="461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8F8F8"/>
                </a:solidFill>
                <a:latin typeface="Poppins"/>
                <a:ea typeface="Poppins"/>
                <a:cs typeface="Poppins"/>
                <a:sym typeface="Poppins"/>
              </a:rPr>
              <a:t>WHAT WE DO!</a:t>
            </a:r>
            <a:endParaRPr b="1" sz="4000">
              <a:solidFill>
                <a:srgbClr val="F8F8F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3" name="Google Shape;1033;p105"/>
          <p:cNvSpPr txBox="1"/>
          <p:nvPr/>
        </p:nvSpPr>
        <p:spPr>
          <a:xfrm>
            <a:off x="84275" y="1838600"/>
            <a:ext cx="2865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We work with publishers to provide their properties with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performant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 ad experiences that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improve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 user experience.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Properties such as: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websites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video players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smart TV home screens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etc.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4" name="Google Shape;1034;p105"/>
          <p:cNvSpPr txBox="1"/>
          <p:nvPr/>
        </p:nvSpPr>
        <p:spPr>
          <a:xfrm>
            <a:off x="6344575" y="1791425"/>
            <a:ext cx="2682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We work with advertisers to build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eye-catching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 ad experiences that provide more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awareness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 for their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Brand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For examples, see </a:t>
            </a:r>
            <a:r>
              <a:rPr lang="en-US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https://demo.kargo.com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035;p105"/>
          <p:cNvSpPr txBox="1"/>
          <p:nvPr/>
        </p:nvSpPr>
        <p:spPr>
          <a:xfrm>
            <a:off x="1257900" y="991550"/>
            <a:ext cx="66282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DELIVER MEMORABLE DIGITAL ADVERTISING AND CONTENT EXPERIENCES</a:t>
            </a:r>
            <a:endParaRPr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36" name="Google Shape;1036;p105"/>
          <p:cNvGrpSpPr/>
          <p:nvPr/>
        </p:nvGrpSpPr>
        <p:grpSpPr>
          <a:xfrm>
            <a:off x="3810322" y="1671625"/>
            <a:ext cx="1523344" cy="3319977"/>
            <a:chOff x="3842797" y="1755113"/>
            <a:chExt cx="1523344" cy="3319977"/>
          </a:xfrm>
        </p:grpSpPr>
        <p:pic>
          <p:nvPicPr>
            <p:cNvPr descr="Graphical user interface, application&#10;&#10;Description automatically generated" id="1037" name="Google Shape;1037;p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42797" y="1755113"/>
              <a:ext cx="1523344" cy="3319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8" name="Google Shape;1038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48965" y="1838610"/>
              <a:ext cx="1311000" cy="3207600"/>
            </a:xfrm>
            <a:prstGeom prst="roundRect">
              <a:avLst>
                <a:gd fmla="val 7294" name="adj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6"/>
          <p:cNvSpPr/>
          <p:nvPr/>
        </p:nvSpPr>
        <p:spPr>
          <a:xfrm>
            <a:off x="-226575" y="173725"/>
            <a:ext cx="9675300" cy="76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4" name="Google Shape;10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050" y="2760075"/>
            <a:ext cx="5080725" cy="14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1925" y="2879775"/>
            <a:ext cx="519575" cy="5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8950" y="2879775"/>
            <a:ext cx="519575" cy="5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1925" y="3526175"/>
            <a:ext cx="519575" cy="5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8950" y="3526175"/>
            <a:ext cx="519575" cy="5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06"/>
          <p:cNvSpPr txBox="1"/>
          <p:nvPr/>
        </p:nvSpPr>
        <p:spPr>
          <a:xfrm>
            <a:off x="2598450" y="1609098"/>
            <a:ext cx="394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KARGO</a:t>
            </a:r>
            <a:endParaRPr b="1" i="0" sz="3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0" name="Google Shape;1050;p106"/>
          <p:cNvSpPr txBox="1"/>
          <p:nvPr/>
        </p:nvSpPr>
        <p:spPr>
          <a:xfrm>
            <a:off x="2598450" y="343425"/>
            <a:ext cx="394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3000">
                <a:latin typeface="Poppins"/>
                <a:ea typeface="Poppins"/>
                <a:cs typeface="Poppins"/>
                <a:sym typeface="Poppins"/>
              </a:rPr>
              <a:t>ADVERTISERS</a:t>
            </a:r>
            <a:endParaRPr b="1" i="0" sz="3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51" name="Google Shape;1051;p106"/>
          <p:cNvCxnSpPr/>
          <p:nvPr/>
        </p:nvCxnSpPr>
        <p:spPr>
          <a:xfrm>
            <a:off x="4537413" y="849990"/>
            <a:ext cx="0" cy="6288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2" name="Google Shape;1052;p106"/>
          <p:cNvCxnSpPr>
            <a:endCxn id="1044" idx="0"/>
          </p:cNvCxnSpPr>
          <p:nvPr/>
        </p:nvCxnSpPr>
        <p:spPr>
          <a:xfrm>
            <a:off x="4537413" y="2113575"/>
            <a:ext cx="0" cy="6465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3" name="Google Shape;1053;p106"/>
          <p:cNvGrpSpPr/>
          <p:nvPr/>
        </p:nvGrpSpPr>
        <p:grpSpPr>
          <a:xfrm>
            <a:off x="452650" y="2760075"/>
            <a:ext cx="1469375" cy="1469375"/>
            <a:chOff x="452650" y="2760075"/>
            <a:chExt cx="1469375" cy="1469375"/>
          </a:xfrm>
        </p:grpSpPr>
        <p:pic>
          <p:nvPicPr>
            <p:cNvPr id="1054" name="Google Shape;1054;p10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2650" y="2760075"/>
              <a:ext cx="1469375" cy="146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106"/>
            <p:cNvPicPr preferRelativeResize="0"/>
            <p:nvPr/>
          </p:nvPicPr>
          <p:blipFill rotWithShape="1">
            <a:blip r:embed="rId9">
              <a:alphaModFix/>
            </a:blip>
            <a:srcRect b="0" l="0" r="14842" t="0"/>
            <a:stretch/>
          </p:blipFill>
          <p:spPr>
            <a:xfrm>
              <a:off x="573344" y="3028700"/>
              <a:ext cx="1224224" cy="815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106"/>
            <p:cNvSpPr/>
            <p:nvPr/>
          </p:nvSpPr>
          <p:spPr>
            <a:xfrm>
              <a:off x="599891" y="3658903"/>
              <a:ext cx="1175100" cy="123600"/>
            </a:xfrm>
            <a:prstGeom prst="rect">
              <a:avLst/>
            </a:prstGeom>
            <a:solidFill>
              <a:srgbClr val="8A8A8A">
                <a:alpha val="57590"/>
              </a:srgbClr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7" name="Google Shape;1057;p10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73809" y="3518622"/>
              <a:ext cx="239425" cy="30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10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96009" y="3331374"/>
              <a:ext cx="746076" cy="7460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9" name="Google Shape;1059;p106"/>
          <p:cNvCxnSpPr>
            <a:stCxn id="1054" idx="0"/>
          </p:cNvCxnSpPr>
          <p:nvPr/>
        </p:nvCxnSpPr>
        <p:spPr>
          <a:xfrm flipH="1" rot="10800000">
            <a:off x="1187337" y="2742375"/>
            <a:ext cx="6531600" cy="177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60" name="Google Shape;1060;p106"/>
          <p:cNvPicPr preferRelativeResize="0"/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13801" y="335859"/>
            <a:ext cx="314592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06"/>
          <p:cNvPicPr preferRelativeResize="0"/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5960550" y="355575"/>
            <a:ext cx="3145926" cy="39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7"/>
          <p:cNvSpPr txBox="1"/>
          <p:nvPr/>
        </p:nvSpPr>
        <p:spPr>
          <a:xfrm>
            <a:off x="831275" y="155875"/>
            <a:ext cx="37704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DAY IN A LIFE</a:t>
            </a:r>
            <a:endParaRPr b="1" sz="3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 KARGO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7" name="Google Shape;1067;p107"/>
          <p:cNvSpPr txBox="1"/>
          <p:nvPr/>
        </p:nvSpPr>
        <p:spPr>
          <a:xfrm>
            <a:off x="927750" y="1402775"/>
            <a:ext cx="3510600" cy="3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❖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9AM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Free breakfast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Standup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❖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10AM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Coffee &amp; snacks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Eng work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Feature development, bug fixing, research, etc.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❖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11AM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Eng work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❖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12PM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Eng work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8"/>
          <p:cNvSpPr txBox="1"/>
          <p:nvPr/>
        </p:nvSpPr>
        <p:spPr>
          <a:xfrm>
            <a:off x="831275" y="155875"/>
            <a:ext cx="37704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DAY IN A LIFE</a:t>
            </a:r>
            <a:endParaRPr b="1" sz="3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 KARGO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3" name="Google Shape;1073;p108"/>
          <p:cNvSpPr txBox="1"/>
          <p:nvPr/>
        </p:nvSpPr>
        <p:spPr>
          <a:xfrm>
            <a:off x="927750" y="1402775"/>
            <a:ext cx="3510600" cy="3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❖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1PM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Free lunch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Pool at the Games room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Chat with your colleagues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❖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2PM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Meetings with USA colleagues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❖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3PM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Meetings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Eng work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❖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4PM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Eng work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Hack time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argo Brand Refresh_Q3 2021">
  <a:themeElements>
    <a:clrScheme name="Custom 177">
      <a:dk1>
        <a:srgbClr val="080830"/>
      </a:dk1>
      <a:lt1>
        <a:srgbClr val="FFFFFF"/>
      </a:lt1>
      <a:dk2>
        <a:srgbClr val="0033FF"/>
      </a:dk2>
      <a:lt2>
        <a:srgbClr val="F8F8F8"/>
      </a:lt2>
      <a:accent1>
        <a:srgbClr val="CC0033"/>
      </a:accent1>
      <a:accent2>
        <a:srgbClr val="6633CC"/>
      </a:accent2>
      <a:accent3>
        <a:srgbClr val="FF9933"/>
      </a:accent3>
      <a:accent4>
        <a:srgbClr val="339900"/>
      </a:accent4>
      <a:accent5>
        <a:srgbClr val="FFFFFF"/>
      </a:accent5>
      <a:accent6>
        <a:srgbClr val="FFFFFF"/>
      </a:accent6>
      <a:hlink>
        <a:srgbClr val="0033FF"/>
      </a:hlink>
      <a:folHlink>
        <a:srgbClr val="0033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